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64" r:id="rId3"/>
    <p:sldId id="451" r:id="rId4"/>
    <p:sldId id="276" r:id="rId5"/>
    <p:sldId id="457" r:id="rId6"/>
    <p:sldId id="453" r:id="rId7"/>
    <p:sldId id="452" r:id="rId8"/>
    <p:sldId id="272" r:id="rId9"/>
    <p:sldId id="273" r:id="rId10"/>
    <p:sldId id="271" r:id="rId11"/>
    <p:sldId id="263" r:id="rId12"/>
    <p:sldId id="257" r:id="rId13"/>
    <p:sldId id="454" r:id="rId14"/>
    <p:sldId id="269" r:id="rId15"/>
    <p:sldId id="270" r:id="rId16"/>
    <p:sldId id="267" r:id="rId17"/>
    <p:sldId id="268" r:id="rId18"/>
    <p:sldId id="265" r:id="rId19"/>
    <p:sldId id="266" r:id="rId20"/>
    <p:sldId id="275" r:id="rId21"/>
    <p:sldId id="455" r:id="rId22"/>
    <p:sldId id="456" r:id="rId23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3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2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91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53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64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25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246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51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23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04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2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F78B609F-C48C-CEA8-69D6-55FC73FE3C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C940703D-EDB8-9C1B-2CAA-72A4F743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17758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17758 h 3840"/>
                <a:gd name="T8" fmla="*/ 0 w 1824"/>
                <a:gd name="T9" fmla="*/ 17758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0DE5582-B130-DD07-DD67-0859EA53652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1800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15695703-8E76-5325-8729-FD26C4D7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6F30142F-374C-3577-A0F1-C5AD7CFBF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1800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AE783866-3A15-E6B9-9996-5E43AC41F18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51B3AD4C-BC19-4560-9EF6-2AEE5164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 sz="1800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57688B22-440E-AA97-4A53-5B201C19F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57871C2-F5FF-F9B1-7B58-716073F6DE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B560719-18BC-EFDE-F174-E70882ACA6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9E4C607-3844-1DF0-65E6-1BC8E1C57D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FB4E8FE-FE7C-94AE-1F67-0F51BD9E5C4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8C865A3-E78F-3923-9A3D-8B60D8B16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7FFE5DD-96C8-4B26-059F-746B97424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38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8410-86F2-28AE-AB05-C12FDF7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9" y="273100"/>
            <a:ext cx="4730451" cy="163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Ljubite jedni druge…!</a:t>
            </a:r>
            <a:endParaRPr lang="en-US" sz="6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9DD63-05C7-7249-A649-754DA3271CB4}"/>
              </a:ext>
            </a:extLst>
          </p:cNvPr>
          <p:cNvSpPr txBox="1"/>
          <p:nvPr/>
        </p:nvSpPr>
        <p:spPr>
          <a:xfrm>
            <a:off x="1069847" y="2850204"/>
            <a:ext cx="5253131" cy="400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Odgojitelji</a:t>
            </a:r>
            <a:br>
              <a:rPr lang="hr-HR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Bibliji</a:t>
            </a: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hr-H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</a:t>
            </a: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person's face&#10;&#10;Description automatically generated">
            <a:extLst>
              <a:ext uri="{FF2B5EF4-FFF2-40B4-BE49-F238E27FC236}">
                <a16:creationId xmlns:a16="http://schemas.microsoft.com/office/drawing/2014/main" id="{E7C8E5B3-03D2-5897-27CC-459134B3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3" r="2" b="3905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Ratnik i molitelj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10994136" cy="5322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Odabire momčad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17,9)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 cijeli dan (12)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neprijatelj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Amalek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(7x)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molitveni pokrovitelj (10-12)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 Mojsijem na gori (24,13)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Boravi u svetištu (33,11)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Dječak, mali (17. + 16 poglavlja)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daje ime: Jošua – Jahve + </a:t>
            </a:r>
            <a:r>
              <a:rPr lang="hr-HR" altLang="sr-Latn-R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jaša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=spasiti (Br 13,16)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יהושׁע</a:t>
            </a: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altLang="sr-Latn-RS" sz="3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hošu</a:t>
            </a:r>
            <a:r>
              <a:rPr lang="hr-HR" altLang="sr-Latn-RS" sz="32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l-G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Septuaginta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ησο</a:t>
            </a:r>
            <a:r>
              <a:rPr lang="de-DE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ῦ</a:t>
            </a:r>
            <a:r>
              <a:rPr lang="el-G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endParaRPr lang="hr-HR" altLang="sr-Latn-R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ominican Life on Lotus Lane: March 2017">
            <a:extLst>
              <a:ext uri="{FF2B5EF4-FFF2-40B4-BE49-F238E27FC236}">
                <a16:creationId xmlns:a16="http://schemas.microsoft.com/office/drawing/2014/main" id="{4FB0231C-ED9D-6C90-DBAC-1A10BEC5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218" y="0"/>
            <a:ext cx="4591782" cy="2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Izviđač i nasljednik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03158"/>
            <a:ext cx="11122152" cy="56548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1 od 12 (Br 13,2)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Glasine: „Zemlja proždire” (13,32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„Dobra zemlja” (14,7)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Jošua i Kaleb jedini 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Uvesti narod u zemlju,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podijeliti baštinu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31,7)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Suradnja sa svećenikom (Br 34,17)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„zaređen”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34,9)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Ispunjen Duhom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יהוה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će biti s tobom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(31,8 usp.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495C3-8AF4-967A-C3FC-287BA554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12" y="3272589"/>
            <a:ext cx="4849088" cy="34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871EC-03A5-C9A6-4AA9-0D117877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516" y="0"/>
            <a:ext cx="3613484" cy="318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EA9484B-7EC2-334B-BE92-D69E136ED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756" y="322261"/>
            <a:ext cx="10363200" cy="1143000"/>
          </a:xfrm>
        </p:spPr>
        <p:txBody>
          <a:bodyPr/>
          <a:lstStyle/>
          <a:p>
            <a:pPr eaLnBrk="1" hangingPunct="1"/>
            <a:r>
              <a:rPr lang="he-IL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ברכי נפשׁי את יהוה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barahi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nafši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460DF9B-E3ED-85B9-B457-939049B96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5444807"/>
            <a:ext cx="7772400" cy="109093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Blagoslivljaj, dušo moja,</a:t>
            </a:r>
          </a:p>
          <a:p>
            <a:pPr algn="ctr" eaLnBrk="1" hangingPunct="1">
              <a:buFontTx/>
              <a:buNone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Blagoslivljaj Gospodina!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5E7610AC-1AE4-A0F4-06BC-52462F6B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1529268"/>
            <a:ext cx="11271115" cy="39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27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2E9B-7D41-CD76-7464-C82B96C3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3"/>
            <a:ext cx="4730451" cy="44353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7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Idealan</a:t>
            </a:r>
            <a:r>
              <a:rPr lang="en-US" sz="7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odgoj</a:t>
            </a:r>
            <a:r>
              <a:rPr lang="en-US" sz="7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junaka</a:t>
            </a:r>
            <a:r>
              <a:rPr lang="en-US" sz="7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Samsona</a:t>
            </a:r>
            <a:endParaRPr lang="en-US" sz="7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8B52-9480-C320-1522-7DC19A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402178"/>
            <a:ext cx="4730451" cy="7700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13-16)</a:t>
            </a:r>
          </a:p>
        </p:txBody>
      </p:sp>
      <p:pic>
        <p:nvPicPr>
          <p:cNvPr id="6146" name="Picture 2" descr="A painting of a person holding a pillar&#10;&#10;Description automatically generated">
            <a:extLst>
              <a:ext uri="{FF2B5EF4-FFF2-40B4-BE49-F238E27FC236}">
                <a16:creationId xmlns:a16="http://schemas.microsoft.com/office/drawing/2014/main" id="{00020C8F-DE0A-7DED-CA37-C025140D4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2" name="Freeform: Shape 6201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0"/>
            <a:ext cx="10958005" cy="1391055"/>
          </a:xfrm>
        </p:spPr>
        <p:txBody>
          <a:bodyPr>
            <a:normAutofit/>
          </a:bodyPr>
          <a:lstStyle/>
          <a:p>
            <a:r>
              <a:rPr lang="hr-HR" sz="60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Manoah</a:t>
            </a:r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njegova žena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1162757"/>
            <a:ext cx="10418129" cy="56952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Filistejcima 40 g. (Suci 13,1)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Anđeo: dobit ćeš sina (2)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Bogu posvećen: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Brak: Pripadnost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Izvješćuje: Božji plan za sina (6.10)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Trči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mužu (10),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je </a:t>
            </a: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slijedi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hr-HR" altLang="sr-Latn-R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moli: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Traži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pouku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sina (Tora – 13,8),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njegov </a:t>
            </a:r>
            <a:r>
              <a:rPr lang="hr-HR" altLang="sr-Latn-R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mišpat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njegovo djelo (12)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Zajedno se klanjaju (20), prinose žrtvu (23)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hrabri: Bog nam je to objavio (23)</a:t>
            </a:r>
          </a:p>
        </p:txBody>
      </p:sp>
      <p:pic>
        <p:nvPicPr>
          <p:cNvPr id="7" name="Picture 6" descr="El anuncio a la mujer de Manué,  Tintoretto ">
            <a:extLst>
              <a:ext uri="{FF2B5EF4-FFF2-40B4-BE49-F238E27FC236}">
                <a16:creationId xmlns:a16="http://schemas.microsoft.com/office/drawing/2014/main" id="{8D0528E7-AA0C-54D4-376A-E09BBAEB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179" y="91492"/>
            <a:ext cx="3360821" cy="32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7ABA2-9480-328F-E27B-54F1AD93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720" y="2894935"/>
            <a:ext cx="2852280" cy="39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0"/>
            <a:ext cx="10462204" cy="1609344"/>
          </a:xfrm>
        </p:spPr>
        <p:txBody>
          <a:bodyPr>
            <a:normAutofit/>
          </a:bodyPr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Zajedništvo i majčino proroštvo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4" y="1230489"/>
            <a:ext cx="10462204" cy="5472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Zajedno: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otvara srce: zaljubljen (Suci 14,2)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Donosi im med (14,9)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Odbija savjet (14,3)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Taji čudesnu snagu (14,6), zagonetku (16)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Umjesto početka spasenja nov napad (15,9)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Majka: 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„do dana svoje smrti” (13,7)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Samsonov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smrtni dan: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„Gospodine” (16,28)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Srušio temelje neprijatelju (29)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Veća pobjeda negoli za života (30)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amson-21">
            <a:extLst>
              <a:ext uri="{FF2B5EF4-FFF2-40B4-BE49-F238E27FC236}">
                <a16:creationId xmlns:a16="http://schemas.microsoft.com/office/drawing/2014/main" id="{6C3D7E4F-21E0-FDBB-A276-A908E3E85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43" r="8996" b="2"/>
          <a:stretch/>
        </p:blipFill>
        <p:spPr bwMode="auto">
          <a:xfrm>
            <a:off x="8484326" y="1385934"/>
            <a:ext cx="3707673" cy="54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9391B-B387-3881-34CA-0150AC6F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b="1" cap="none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6100" b="1" cap="none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je Samuel </a:t>
            </a:r>
            <a:r>
              <a:rPr lang="en-US" sz="6100" b="1" cap="none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postao</a:t>
            </a:r>
            <a:r>
              <a:rPr lang="en-US" sz="6100" b="1" cap="none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Prorok</a:t>
            </a:r>
            <a:br>
              <a:rPr lang="hr-HR" sz="6100" b="1" cap="none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100" b="1" cap="none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(1 Sam 1-3)</a:t>
            </a:r>
            <a:endParaRPr lang="en-US" sz="6100" b="1" cap="none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C3B9C-5C38-C674-CAB7-5A1964EA3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17" b="2381"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Ana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57591"/>
            <a:ext cx="10058400" cy="543348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Somatizirana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može jesti (1 Sam 7s), ni govoriti; </a:t>
            </a:r>
            <a:b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plač (7.8.10)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zavjet (11): “Ako mi </a:t>
            </a:r>
            <a:r>
              <a:rPr lang="hr-HR" altLang="zh-C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daš</a:t>
            </a: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sina…”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hr-HR" altLang="zh-C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hr-HR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ću ga Gospodinu” – „vraćam” (28)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 nije kao prije (18)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Brani se od svećenikove uvrede (17)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“Neću ići” (v22) – “Dobro!” (v23)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Donosi odjeću (2,19) – Samuel raste (2,21.26; 3,19)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“Nerotkinja rađa” (2,5): još 3 sina i 2 kćeri (21)</a:t>
            </a:r>
          </a:p>
        </p:txBody>
      </p:sp>
      <p:pic>
        <p:nvPicPr>
          <p:cNvPr id="5" name="Picture 4" descr="ana">
            <a:extLst>
              <a:ext uri="{FF2B5EF4-FFF2-40B4-BE49-F238E27FC236}">
                <a16:creationId xmlns:a16="http://schemas.microsoft.com/office/drawing/2014/main" id="{C76DF796-F9EF-E5C0-1517-3921F1D9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775" y="0"/>
            <a:ext cx="29432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964987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Plodna pedagogija </a:t>
            </a:r>
            <a:b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staroga svećenika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07029"/>
            <a:ext cx="10058400" cy="4780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 poziv dječaku (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Sam 3,4.6.8.10)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 poučava tko zove: Gospodin (3,9)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je Samuel: „tvoj sluga”  (9.10)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„sluša” (9.10)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sa Samuelom (19)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 Izrael prepoznaje proroka (20)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 Božja (HB 3,21)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Riječ 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Samuelova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(4,1)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li+and+Samuel+002">
            <a:extLst>
              <a:ext uri="{FF2B5EF4-FFF2-40B4-BE49-F238E27FC236}">
                <a16:creationId xmlns:a16="http://schemas.microsoft.com/office/drawing/2014/main" id="{3CD947F6-3B1C-B455-F944-5DC1338E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115" y="0"/>
            <a:ext cx="3439886" cy="452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Pitanja: 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6553200" cy="550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Kome sam sličniji: Jošui, Samsonu ili Samuelu?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Kada je i kako Bog mene odgajao?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Tko mi je pomogao da razvijem svoje sposobnosti i izvršavam volju Božju?</a:t>
            </a:r>
          </a:p>
        </p:txBody>
      </p:sp>
      <p:pic>
        <p:nvPicPr>
          <p:cNvPr id="6" name="Picture 5" descr="A close-up of a person&#10;&#10;Description automatically generated">
            <a:extLst>
              <a:ext uri="{FF2B5EF4-FFF2-40B4-BE49-F238E27FC236}">
                <a16:creationId xmlns:a16="http://schemas.microsoft.com/office/drawing/2014/main" id="{CF790D91-E4D1-E26B-9A9D-49194D8E57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0060E-C729-0240-7B54-684D122E4BB0}"/>
              </a:ext>
            </a:extLst>
          </p:cNvPr>
          <p:cNvSpPr txBox="1"/>
          <p:nvPr/>
        </p:nvSpPr>
        <p:spPr>
          <a:xfrm>
            <a:off x="7899735" y="6114392"/>
            <a:ext cx="429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Ariel </a:t>
            </a:r>
            <a:r>
              <a:rPr lang="hr-HR" dirty="0" err="1"/>
              <a:t>Agemian</a:t>
            </a:r>
            <a:r>
              <a:rPr lang="hr-HR" dirty="0"/>
              <a:t>, Sveto Lice Kristovo </a:t>
            </a:r>
            <a:br>
              <a:rPr lang="hr-HR" dirty="0"/>
            </a:br>
            <a:r>
              <a:rPr lang="hr-HR" dirty="0"/>
              <a:t>(prema Torinskom platnu)</a:t>
            </a:r>
          </a:p>
        </p:txBody>
      </p:sp>
    </p:spTree>
    <p:extLst>
      <p:ext uri="{BB962C8B-B14F-4D97-AF65-F5344CB8AC3E}">
        <p14:creationId xmlns:p14="http://schemas.microsoft.com/office/powerpoint/2010/main" val="42123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8D4B7DBB-4AB8-303B-68E6-F0D92693E1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765176"/>
            <a:ext cx="8351837" cy="855663"/>
          </a:xfrm>
        </p:spPr>
        <p:txBody>
          <a:bodyPr anchor="b"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Ime ću tvoje (Ps 145)</a:t>
            </a:r>
          </a:p>
        </p:txBody>
      </p:sp>
      <p:pic>
        <p:nvPicPr>
          <p:cNvPr id="3" name="Picture 2" descr="A sheet music with notes and symbols&#10;&#10;Description automatically generated">
            <a:extLst>
              <a:ext uri="{FF2B5EF4-FFF2-40B4-BE49-F238E27FC236}">
                <a16:creationId xmlns:a16="http://schemas.microsoft.com/office/drawing/2014/main" id="{96130A4E-1B79-19BF-A1F1-C634FB9B0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2" y="1620839"/>
            <a:ext cx="11753395" cy="45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5765B12-3E41-147C-867A-5D1F8155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7" y="2764818"/>
            <a:ext cx="11628085" cy="18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B8594CFA-4975-A7AA-B0B5-FA7E2523A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Dođi, Isuse naš</a:t>
            </a:r>
          </a:p>
        </p:txBody>
      </p:sp>
    </p:spTree>
    <p:extLst>
      <p:ext uri="{BB962C8B-B14F-4D97-AF65-F5344CB8AC3E}">
        <p14:creationId xmlns:p14="http://schemas.microsoft.com/office/powerpoint/2010/main" val="40368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5287963" cy="6485020"/>
          </a:xfrm>
        </p:spPr>
        <p:txBody>
          <a:bodyPr>
            <a:normAutofit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s dječakom Samuelom</a:t>
            </a:r>
            <a:b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ga je Gospodin u noći pozvao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DD7442-E7AD-1491-6B10-10A8432B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7" y="0"/>
            <a:ext cx="528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6485020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za srce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E11268-A57E-55EC-BA99-DD6C5F4F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445" y="372980"/>
            <a:ext cx="4781203" cy="43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3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26" y="0"/>
            <a:ext cx="6050922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726" y="1361872"/>
            <a:ext cx="6553200" cy="5496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Molim što mi je potrebno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Studij, mašta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Mir: meditacija, kontemplacija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razgovor s Bogom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Osvrt, plodovi: 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ja imam od toga, što mi ostaje?</a:t>
            </a:r>
          </a:p>
        </p:txBody>
      </p:sp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F3457159-92A2-848A-E53E-6A08802442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432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EF78FF-8D5D-BD9C-EB72-735DD1D44930}"/>
              </a:ext>
            </a:extLst>
          </p:cNvPr>
          <p:cNvSpPr txBox="1"/>
          <p:nvPr/>
        </p:nvSpPr>
        <p:spPr>
          <a:xfrm>
            <a:off x="206712" y="6048691"/>
            <a:ext cx="4520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1" i="0" dirty="0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Heinrich </a:t>
            </a:r>
            <a:r>
              <a:rPr lang="hr-HR" b="1" i="0" dirty="0" err="1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Hofmann</a:t>
            </a:r>
            <a:r>
              <a:rPr lang="hr-HR" b="1" i="0" dirty="0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, Krist Učitelj (1889.), </a:t>
            </a:r>
            <a:r>
              <a:rPr lang="hr-HR" b="1" i="0" dirty="0" err="1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Riverside</a:t>
            </a:r>
            <a:r>
              <a:rPr lang="hr-HR" b="1" i="0" dirty="0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hr-HR" b="1" i="0" dirty="0" err="1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Church</a:t>
            </a:r>
            <a:r>
              <a:rPr lang="hr-HR" b="1" i="0" dirty="0">
                <a:solidFill>
                  <a:schemeClr val="bg1">
                    <a:lumMod val="95000"/>
                  </a:schemeClr>
                </a:solidFill>
                <a:effectLst/>
                <a:latin typeface="Palatino Linotype" panose="02040502050505030304" pitchFamily="18" charset="0"/>
              </a:rPr>
              <a:t>, New York</a:t>
            </a:r>
            <a:endParaRPr lang="hr-H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8410-86F2-28AE-AB05-C12FDF7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9" y="273100"/>
            <a:ext cx="4730451" cy="163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Ljubite jedni druge…!</a:t>
            </a:r>
            <a:endParaRPr lang="en-US" sz="6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9DD63-05C7-7249-A649-754DA3271CB4}"/>
              </a:ext>
            </a:extLst>
          </p:cNvPr>
          <p:cNvSpPr txBox="1"/>
          <p:nvPr/>
        </p:nvSpPr>
        <p:spPr>
          <a:xfrm>
            <a:off x="1069847" y="2850204"/>
            <a:ext cx="5253131" cy="400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hr-HR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II.Odgojitelji</a:t>
            </a:r>
            <a:br>
              <a:rPr kumimoji="0" lang="hr-H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hr-H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Bibliji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endParaRPr kumimoji="0" lang="hr-H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 Niko Bilić, SJ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amdg.eu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person's face&#10;&#10;Description automatically generated">
            <a:extLst>
              <a:ext uri="{FF2B5EF4-FFF2-40B4-BE49-F238E27FC236}">
                <a16:creationId xmlns:a16="http://schemas.microsoft.com/office/drawing/2014/main" id="{E7C8E5B3-03D2-5897-27CC-459134B3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3" r="2" b="3905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5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Pitanja: 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6553200" cy="550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Kome sam sličniji: Jošui, Samsonu ili Samuelu?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Kada je i kako Bog mene odgajao?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Tko mi je pomogao da razvijem svoje sposobnosti i izvršavam volju Božju?</a:t>
            </a:r>
          </a:p>
        </p:txBody>
      </p:sp>
      <p:pic>
        <p:nvPicPr>
          <p:cNvPr id="6" name="Picture 5" descr="A close-up of a person&#10;&#10;Description automatically generated">
            <a:extLst>
              <a:ext uri="{FF2B5EF4-FFF2-40B4-BE49-F238E27FC236}">
                <a16:creationId xmlns:a16="http://schemas.microsoft.com/office/drawing/2014/main" id="{CF790D91-E4D1-E26B-9A9D-49194D8E57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0060E-C729-0240-7B54-684D122E4BB0}"/>
              </a:ext>
            </a:extLst>
          </p:cNvPr>
          <p:cNvSpPr txBox="1"/>
          <p:nvPr/>
        </p:nvSpPr>
        <p:spPr>
          <a:xfrm>
            <a:off x="7899735" y="6114392"/>
            <a:ext cx="429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Ariel </a:t>
            </a:r>
            <a:r>
              <a:rPr lang="hr-HR" dirty="0" err="1"/>
              <a:t>Agemian</a:t>
            </a:r>
            <a:r>
              <a:rPr lang="hr-HR" dirty="0"/>
              <a:t>, Sveto Lice Kristovo </a:t>
            </a:r>
            <a:br>
              <a:rPr lang="hr-HR" dirty="0"/>
            </a:br>
            <a:r>
              <a:rPr lang="hr-HR" dirty="0"/>
              <a:t>(prema Torinskom platnu)</a:t>
            </a:r>
          </a:p>
        </p:txBody>
      </p:sp>
    </p:spTree>
    <p:extLst>
      <p:ext uri="{BB962C8B-B14F-4D97-AF65-F5344CB8AC3E}">
        <p14:creationId xmlns:p14="http://schemas.microsoft.com/office/powerpoint/2010/main" val="36876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Emaus i natrag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10994136" cy="5506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Preokret: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Oči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prikraćene (Lk 24,16) → otvorene (31)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sporo (25) → gori (32)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Pretresanje (17) → “Ostani sa nama” (29)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Plodovi: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zajednici (33)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muke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sveto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Isus posred njih: „Mir vama” (36)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Otvara nam Pisma (32)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d9GcREJ6OHskeq9vXoJZqjY5gQNRFuEcQ-8tFrKy4CLU3FAfQqxS3Q5w">
            <a:extLst>
              <a:ext uri="{FF2B5EF4-FFF2-40B4-BE49-F238E27FC236}">
                <a16:creationId xmlns:a16="http://schemas.microsoft.com/office/drawing/2014/main" id="{2F4724F9-D316-ED6E-6CFE-03FFD844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257" y="3521413"/>
            <a:ext cx="4714743" cy="33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i njegov pravednik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10994136" cy="5322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 u 600. g. (od 900) Post 7,6</a:t>
            </a:r>
          </a:p>
          <a:p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Pravedan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“preda mojim licem” (7,1)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kako mu je Bog naredio,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izvršava (6,22; 7,5)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raspravljanja: „hodio s Bogom” (6,9)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Nacrti korablju, za spas svih živih stvorova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Noina inicijativa: prve žrtve paljenice (8,20)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Savez po obitelji (9,8-16)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svim stvorenjem (i zemlja 9,13), s tijelom (3x)</a:t>
            </a:r>
          </a:p>
        </p:txBody>
      </p:sp>
      <p:pic>
        <p:nvPicPr>
          <p:cNvPr id="4" name="Picture 3" descr="NoahsSacrifice">
            <a:extLst>
              <a:ext uri="{FF2B5EF4-FFF2-40B4-BE49-F238E27FC236}">
                <a16:creationId xmlns:a16="http://schemas.microsoft.com/office/drawing/2014/main" id="{788A8211-99DA-ECB2-32ED-8566ACC2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508" y="0"/>
            <a:ext cx="3167492" cy="41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8410-86F2-28AE-AB05-C12FDF7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5" y="1465790"/>
            <a:ext cx="5993340" cy="4910947"/>
          </a:xfrm>
        </p:spPr>
        <p:txBody>
          <a:bodyPr>
            <a:noAutofit/>
          </a:bodyPr>
          <a:lstStyle/>
          <a:p>
            <a:r>
              <a:rPr lang="pl-PL" sz="8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Mojsije odgajao Jošuu</a:t>
            </a:r>
            <a:endParaRPr lang="hr-HR" sz="8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9DD63-05C7-7249-A649-754DA3271CB4}"/>
              </a:ext>
            </a:extLst>
          </p:cNvPr>
          <p:cNvSpPr txBox="1"/>
          <p:nvPr/>
        </p:nvSpPr>
        <p:spPr>
          <a:xfrm>
            <a:off x="641602" y="696260"/>
            <a:ext cx="8481538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hr-H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Odgajatelji u Bibliji</a:t>
            </a:r>
          </a:p>
        </p:txBody>
      </p:sp>
      <p:pic>
        <p:nvPicPr>
          <p:cNvPr id="9220" name="Picture 4" descr="Bible Stories Aaron 020911 | Bible Vector - 10 Full Versions of the ...">
            <a:extLst>
              <a:ext uri="{FF2B5EF4-FFF2-40B4-BE49-F238E27FC236}">
                <a16:creationId xmlns:a16="http://schemas.microsoft.com/office/drawing/2014/main" id="{364F66EA-5009-EF48-CFA9-CDB3C4DB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96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925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Palatino Linotype</vt:lpstr>
      <vt:lpstr>Rockwell</vt:lpstr>
      <vt:lpstr>Rockwell Condensed</vt:lpstr>
      <vt:lpstr>Tahoma</vt:lpstr>
      <vt:lpstr>Times New Roman</vt:lpstr>
      <vt:lpstr>Wingdings</vt:lpstr>
      <vt:lpstr>Wood Type</vt:lpstr>
      <vt:lpstr>1_TS001069000</vt:lpstr>
      <vt:lpstr>Ljubite jedni druge…!</vt:lpstr>
      <vt:lpstr>Ime ću tvoje (Ps 145)</vt:lpstr>
      <vt:lpstr>Molitva za srce</vt:lpstr>
      <vt:lpstr>Duhovna vježba</vt:lpstr>
      <vt:lpstr>Ljubite jedni druge…!</vt:lpstr>
      <vt:lpstr>Pitanja: </vt:lpstr>
      <vt:lpstr>U Emaus i natrag</vt:lpstr>
      <vt:lpstr>Bog i njegov pravednik</vt:lpstr>
      <vt:lpstr>Kako je Mojsije odgajao Jošuu</vt:lpstr>
      <vt:lpstr>Ratnik i molitelj</vt:lpstr>
      <vt:lpstr>Izviđač i nasljednik</vt:lpstr>
      <vt:lpstr>ברכי נפשׁי את יהוה barahi nafši et Adonaj (Ps 103)</vt:lpstr>
      <vt:lpstr>Idealan odgoj junaka Samsona</vt:lpstr>
      <vt:lpstr>Manoah i njegova žena</vt:lpstr>
      <vt:lpstr>Zajedništvo i majčino proroštvo</vt:lpstr>
      <vt:lpstr>Kako je Samuel postao Prorok (1 Sam 1-3)</vt:lpstr>
      <vt:lpstr>Majka Ana</vt:lpstr>
      <vt:lpstr>Plodna pedagogija  staroga svećenika</vt:lpstr>
      <vt:lpstr>Pitanja: </vt:lpstr>
      <vt:lpstr>Dođi, Isuse naš</vt:lpstr>
      <vt:lpstr>Molitva s dječakom Samuelom kad ga je Gospodin u noći pozvao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Juda pomirio braću</dc:title>
  <dc:creator>Niko</dc:creator>
  <cp:lastModifiedBy>Niko</cp:lastModifiedBy>
  <cp:revision>16</cp:revision>
  <cp:lastPrinted>2023-10-13T10:00:51Z</cp:lastPrinted>
  <dcterms:created xsi:type="dcterms:W3CDTF">2023-10-03T08:13:36Z</dcterms:created>
  <dcterms:modified xsi:type="dcterms:W3CDTF">2023-10-13T10:08:06Z</dcterms:modified>
</cp:coreProperties>
</file>