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09" r:id="rId3"/>
    <p:sldMasterId id="2147483723" r:id="rId4"/>
    <p:sldMasterId id="2147483735" r:id="rId5"/>
  </p:sldMasterIdLst>
  <p:notesMasterIdLst>
    <p:notesMasterId r:id="rId26"/>
  </p:notesMasterIdLst>
  <p:sldIdLst>
    <p:sldId id="335" r:id="rId6"/>
    <p:sldId id="430" r:id="rId7"/>
    <p:sldId id="431" r:id="rId8"/>
    <p:sldId id="353" r:id="rId9"/>
    <p:sldId id="269" r:id="rId10"/>
    <p:sldId id="432" r:id="rId11"/>
    <p:sldId id="271" r:id="rId12"/>
    <p:sldId id="295" r:id="rId13"/>
    <p:sldId id="437" r:id="rId14"/>
    <p:sldId id="336" r:id="rId15"/>
    <p:sldId id="434" r:id="rId16"/>
    <p:sldId id="314" r:id="rId17"/>
    <p:sldId id="286" r:id="rId18"/>
    <p:sldId id="291" r:id="rId19"/>
    <p:sldId id="290" r:id="rId20"/>
    <p:sldId id="289" r:id="rId21"/>
    <p:sldId id="337" r:id="rId22"/>
    <p:sldId id="287" r:id="rId23"/>
    <p:sldId id="267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6FC0C-941F-45D0-A61D-EED611E982B4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FEF16-A695-4DC5-9FD1-6F199100DB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964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A22BB6-ED16-18CB-4871-7EFED8DA70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5458B6-2130-41DC-BDC3-128CC8C15640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C508F463-FB6E-EDC5-60FF-1747F406BC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4475" y="827088"/>
            <a:ext cx="5534025" cy="4149725"/>
          </a:xfrm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80A623D8-44E1-11E8-39FB-93B82CD20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3250" y="5254625"/>
            <a:ext cx="4814888" cy="4981575"/>
          </a:xfrm>
        </p:spPr>
        <p:txBody>
          <a:bodyPr lIns="86137" tIns="43069" rIns="86137" bIns="43069"/>
          <a:lstStyle/>
          <a:p>
            <a:endParaRPr lang="en-U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E4F9F85-378E-F75C-2F01-E3F3B12642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359" y="685465"/>
            <a:ext cx="7773282" cy="2126954"/>
          </a:xfrm>
        </p:spPr>
        <p:txBody>
          <a:bodyPr/>
          <a:lstStyle>
            <a:lvl1pPr algn="ctr">
              <a:defRPr sz="4603"/>
            </a:lvl1pPr>
          </a:lstStyle>
          <a:p>
            <a:pPr lvl="0"/>
            <a:r>
              <a:rPr lang="hr-HR" altLang="sr-Latn-RS" noProof="0"/>
              <a:t>Titelmasterformat durch Klicken bearbeiten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6DDCC0F-7FE5-3C85-1038-76E7599DE73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978" y="3271075"/>
            <a:ext cx="6400044" cy="2209277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381"/>
            </a:lvl1pPr>
          </a:lstStyle>
          <a:p>
            <a:pPr lvl="0"/>
            <a:r>
              <a:rPr lang="hr-HR" altLang="sr-Latn-RS" noProof="0"/>
              <a:t>Formatvorlage des Untertitelmasters durch Klicken bearbeiten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3FE4CD37-5DA7-1F21-8212-7580F2CD14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sr-Latn-R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DA1D1DF9-695F-22E1-4907-324F90A558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292A2703-E089-9A17-E4D1-CF41FEDF7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DC559F-D6C0-41A5-A9D8-3D6549A828C7}" type="slidenum">
              <a:rPr lang="hr-HR" altLang="sr-Latn-RS"/>
              <a:pPr/>
              <a:t>‹#›</a:t>
            </a:fld>
            <a:endParaRPr lang="hr-HR" altLang="sr-Latn-RS"/>
          </a:p>
        </p:txBody>
      </p:sp>
      <p:grpSp>
        <p:nvGrpSpPr>
          <p:cNvPr id="33799" name="Group 7">
            <a:extLst>
              <a:ext uri="{FF2B5EF4-FFF2-40B4-BE49-F238E27FC236}">
                <a16:creationId xmlns:a16="http://schemas.microsoft.com/office/drawing/2014/main" id="{34DA060A-3938-FFCD-2725-021ADEB8C17F}"/>
              </a:ext>
            </a:extLst>
          </p:cNvPr>
          <p:cNvGrpSpPr>
            <a:grpSpLocks/>
          </p:cNvGrpSpPr>
          <p:nvPr/>
        </p:nvGrpSpPr>
        <p:grpSpPr bwMode="auto">
          <a:xfrm>
            <a:off x="228033" y="2889701"/>
            <a:ext cx="8611083" cy="201607"/>
            <a:chOff x="144" y="1680"/>
            <a:chExt cx="5424" cy="144"/>
          </a:xfrm>
        </p:grpSpPr>
        <p:sp>
          <p:nvSpPr>
            <p:cNvPr id="33800" name="Rectangle 8">
              <a:extLst>
                <a:ext uri="{FF2B5EF4-FFF2-40B4-BE49-F238E27FC236}">
                  <a16:creationId xmlns:a16="http://schemas.microsoft.com/office/drawing/2014/main" id="{5CAD229E-7078-DBB3-4652-301EED2553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428"/>
            </a:p>
          </p:txBody>
        </p:sp>
        <p:sp>
          <p:nvSpPr>
            <p:cNvPr id="33801" name="Rectangle 9">
              <a:extLst>
                <a:ext uri="{FF2B5EF4-FFF2-40B4-BE49-F238E27FC236}">
                  <a16:creationId xmlns:a16="http://schemas.microsoft.com/office/drawing/2014/main" id="{09201D54-9246-1B66-FBEA-230D76A541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428"/>
            </a:p>
          </p:txBody>
        </p:sp>
        <p:sp>
          <p:nvSpPr>
            <p:cNvPr id="33802" name="Rectangle 10">
              <a:extLst>
                <a:ext uri="{FF2B5EF4-FFF2-40B4-BE49-F238E27FC236}">
                  <a16:creationId xmlns:a16="http://schemas.microsoft.com/office/drawing/2014/main" id="{C44321C9-750C-E22B-ACE8-20E857EEEC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428"/>
            </a:p>
          </p:txBody>
        </p:sp>
      </p:grpSp>
    </p:spTree>
    <p:extLst>
      <p:ext uri="{BB962C8B-B14F-4D97-AF65-F5344CB8AC3E}">
        <p14:creationId xmlns:p14="http://schemas.microsoft.com/office/powerpoint/2010/main" val="383793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7EE5E-AFFA-2CDF-F171-B109EBAD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E5E5B-FB38-B5DC-E3D8-8E8C3B297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922FD-AD27-D5BE-59AE-3369E811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7CE8E-771C-8C90-AC8E-EEA003BC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FE0BF-F9C0-19A4-5B08-1F327D4A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AFDE6-7F7A-43BC-9B2E-EDBBE0FEB55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7109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5D3206-7C22-C382-7EE8-44CE8B3C7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337" y="277210"/>
            <a:ext cx="2057337" cy="5853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B16E-B640-2719-1C5C-58EDBA8C4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326" y="277210"/>
            <a:ext cx="6051065" cy="5853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E7028-E2E7-D37B-5F6B-6D29C071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6B53D-EDBF-3B96-BB6A-16EC498B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54BB-EF16-5964-E70E-E6818476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06554-390B-40D4-86C9-394F3460F8A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41424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A1B9-849B-E7B1-3530-88E56531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6" y="277210"/>
            <a:ext cx="8229348" cy="11407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EBEAF-3D3E-BCF0-60E3-089FC74D0FF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327" y="1599416"/>
            <a:ext cx="4054201" cy="453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88688-7279-C10B-3066-63A33D714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2474" y="1599416"/>
            <a:ext cx="4054201" cy="453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F2AE2-E156-E387-85F4-7AE036FC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327" y="6248139"/>
            <a:ext cx="2132928" cy="456976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ED61F-3470-A344-2AA7-EDFCE11C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431" y="6248139"/>
            <a:ext cx="2895138" cy="456976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D169F-B7C7-9273-A58A-EC6573C4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746" y="6248139"/>
            <a:ext cx="2132928" cy="456976"/>
          </a:xfrm>
        </p:spPr>
        <p:txBody>
          <a:bodyPr/>
          <a:lstStyle>
            <a:lvl1pPr>
              <a:defRPr/>
            </a:lvl1pPr>
          </a:lstStyle>
          <a:p>
            <a:fld id="{EB727631-F521-4EB3-8862-0DABF9CAA3B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32812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2805-7192-FA76-87D0-B441E69E6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685" y="1122279"/>
            <a:ext cx="6858630" cy="2387364"/>
          </a:xfrm>
        </p:spPr>
        <p:txBody>
          <a:bodyPr anchor="b"/>
          <a:lstStyle>
            <a:lvl1pPr algn="ctr">
              <a:defRPr sz="4762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4EFC8-E776-B203-8EA9-2BE775B8F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685" y="3602047"/>
            <a:ext cx="6858630" cy="1656538"/>
          </a:xfrm>
        </p:spPr>
        <p:txBody>
          <a:bodyPr/>
          <a:lstStyle>
            <a:lvl1pPr marL="0" indent="0" algn="ctr">
              <a:buNone/>
              <a:defRPr sz="1905"/>
            </a:lvl1pPr>
            <a:lvl2pPr marL="362834" indent="0" algn="ctr">
              <a:buNone/>
              <a:defRPr sz="1587"/>
            </a:lvl2pPr>
            <a:lvl3pPr marL="725668" indent="0" algn="ctr">
              <a:buNone/>
              <a:defRPr sz="1428"/>
            </a:lvl3pPr>
            <a:lvl4pPr marL="1088502" indent="0" algn="ctr">
              <a:buNone/>
              <a:defRPr sz="1270"/>
            </a:lvl4pPr>
            <a:lvl5pPr marL="1451336" indent="0" algn="ctr">
              <a:buNone/>
              <a:defRPr sz="1270"/>
            </a:lvl5pPr>
            <a:lvl6pPr marL="1814170" indent="0" algn="ctr">
              <a:buNone/>
              <a:defRPr sz="1270"/>
            </a:lvl6pPr>
            <a:lvl7pPr marL="2177004" indent="0" algn="ctr">
              <a:buNone/>
              <a:defRPr sz="1270"/>
            </a:lvl7pPr>
            <a:lvl8pPr marL="2539837" indent="0" algn="ctr">
              <a:buNone/>
              <a:defRPr sz="1270"/>
            </a:lvl8pPr>
            <a:lvl9pPr marL="2902671" indent="0" algn="ctr">
              <a:buNone/>
              <a:defRPr sz="127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A74B-5DF0-E694-7E8B-5FDD731F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FBDCB-3B19-17C3-7611-99D672951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7884A-C2DA-E1E4-8AD6-F77B4BFA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E699C-F9F0-47C1-B64B-797EFE919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84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6BD9-7B32-40B0-B351-8FDA1DDD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5366-ED95-825F-E3F5-102373B5B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8483A-B159-2728-7753-ED13DD3D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D6976-1481-CFA1-F61D-E44A58AB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D8345-D765-DD44-AA77-C93D0690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CF7EC-1DB0-439B-A8CB-D57A13E38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11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C5536-70EA-EEF6-6A3E-74155B0A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26" y="1710300"/>
            <a:ext cx="7886669" cy="2852740"/>
          </a:xfrm>
        </p:spPr>
        <p:txBody>
          <a:bodyPr anchor="b"/>
          <a:lstStyle>
            <a:lvl1pPr>
              <a:defRPr sz="4762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5A8D1-E5F1-B762-AAF9-7ADB745B1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626" y="4589921"/>
            <a:ext cx="7886669" cy="1500293"/>
          </a:xfrm>
        </p:spPr>
        <p:txBody>
          <a:bodyPr/>
          <a:lstStyle>
            <a:lvl1pPr marL="0" indent="0">
              <a:buNone/>
              <a:defRPr sz="1905"/>
            </a:lvl1pPr>
            <a:lvl2pPr marL="362834" indent="0">
              <a:buNone/>
              <a:defRPr sz="1587"/>
            </a:lvl2pPr>
            <a:lvl3pPr marL="725668" indent="0">
              <a:buNone/>
              <a:defRPr sz="1428"/>
            </a:lvl3pPr>
            <a:lvl4pPr marL="1088502" indent="0">
              <a:buNone/>
              <a:defRPr sz="1270"/>
            </a:lvl4pPr>
            <a:lvl5pPr marL="1451336" indent="0">
              <a:buNone/>
              <a:defRPr sz="1270"/>
            </a:lvl5pPr>
            <a:lvl6pPr marL="1814170" indent="0">
              <a:buNone/>
              <a:defRPr sz="1270"/>
            </a:lvl6pPr>
            <a:lvl7pPr marL="2177004" indent="0">
              <a:buNone/>
              <a:defRPr sz="1270"/>
            </a:lvl7pPr>
            <a:lvl8pPr marL="2539837" indent="0">
              <a:buNone/>
              <a:defRPr sz="1270"/>
            </a:lvl8pPr>
            <a:lvl9pPr marL="2902671" indent="0">
              <a:buNone/>
              <a:defRPr sz="12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6EB94-4EDD-9A4E-526D-59215DD0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0C606-B9AE-14AA-5881-BD22EE98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FE4D8-A700-BCE4-FFAA-64B11944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948DB-F5CC-47E5-9249-5D14D4B2C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34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BFB9-88A2-B7BD-3940-003E435B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930A8-AB26-E1CC-538F-5120D8717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327" y="1599416"/>
            <a:ext cx="4054201" cy="453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F2911-0EEF-A09B-1F02-A02D74868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2474" y="1599416"/>
            <a:ext cx="4054201" cy="453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2C8E9-C50C-5054-6BC9-D27F9C53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F41D4-D491-C1AC-2407-C4AC4554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*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49254-8B47-9BC4-7771-CDD31A03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B4C5C-EECF-4C1A-B049-190D15837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14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2DB2-81F0-9849-9930-D09FF7D5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5" y="364574"/>
            <a:ext cx="7886669" cy="13255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073E8-9721-BF48-D70E-80C7DAC8B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26" y="1681740"/>
            <a:ext cx="3867743" cy="823229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0713E-10D2-61AC-C3F0-9732B39A6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26" y="2504969"/>
            <a:ext cx="3867743" cy="3684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7F16B-CBA9-66B3-6C68-A09033CB7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8694" y="1681740"/>
            <a:ext cx="3887901" cy="823229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2AD0B-0589-1885-0BEF-0F05F77F2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8694" y="2504969"/>
            <a:ext cx="3887901" cy="3684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CCF10-174F-9235-E7D7-C5D57862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44C2F-20C7-51BA-5C17-3B3D9A04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*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197CA-988C-0852-9CC2-F8CEB9D4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93D95-95BE-4EDD-B4CB-8723FB74AF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041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811A9-E542-875D-A728-9B860C2F4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184C0-DB09-2582-A616-6B420F11A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461D3-A644-B7AE-A2AE-4079F9BA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*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AD8F1-9102-821A-C19E-23A9523E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0119-6970-4769-8DC0-9C027AC9B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291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8B715-1BC8-2F95-1920-72AE928E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BE73E-C513-BDF8-A94F-7FA527C3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AC907-DEE6-4F7D-D3F3-D700DB63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F7971-1263-40C4-9644-1A3A011E4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49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68CF-A3F8-6962-FB6B-0566AEAD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E88-E963-5954-A37B-BF4EF8BB6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66086-B29C-5F1D-5FD6-9558EE43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7DB64-88A0-3614-B3A4-748BAA4D4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655CB-433A-9619-DD88-35BDF54F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90E7A-40EB-4242-9D01-BA014CD1602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50280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D467-4CB8-355F-6849-45D1D92E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6" y="456976"/>
            <a:ext cx="2949312" cy="1601097"/>
          </a:xfrm>
        </p:spPr>
        <p:txBody>
          <a:bodyPr anchor="b"/>
          <a:lstStyle>
            <a:lvl1pPr>
              <a:defRPr sz="254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8F61A-60A3-D6E6-58DB-9C52B94C3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901" y="987875"/>
            <a:ext cx="4628693" cy="4873851"/>
          </a:xfr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905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9B42A-DA08-8362-1510-99B153C2C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26" y="2058073"/>
            <a:ext cx="2949312" cy="3810373"/>
          </a:xfrm>
        </p:spPr>
        <p:txBody>
          <a:bodyPr/>
          <a:lstStyle>
            <a:lvl1pPr marL="0" indent="0">
              <a:buNone/>
              <a:defRPr sz="1270"/>
            </a:lvl1pPr>
            <a:lvl2pPr marL="362834" indent="0">
              <a:buNone/>
              <a:defRPr sz="1111"/>
            </a:lvl2pPr>
            <a:lvl3pPr marL="725668" indent="0">
              <a:buNone/>
              <a:defRPr sz="952"/>
            </a:lvl3pPr>
            <a:lvl4pPr marL="1088502" indent="0">
              <a:buNone/>
              <a:defRPr sz="794"/>
            </a:lvl4pPr>
            <a:lvl5pPr marL="1451336" indent="0">
              <a:buNone/>
              <a:defRPr sz="794"/>
            </a:lvl5pPr>
            <a:lvl6pPr marL="1814170" indent="0">
              <a:buNone/>
              <a:defRPr sz="794"/>
            </a:lvl6pPr>
            <a:lvl7pPr marL="2177004" indent="0">
              <a:buNone/>
              <a:defRPr sz="794"/>
            </a:lvl7pPr>
            <a:lvl8pPr marL="2539837" indent="0">
              <a:buNone/>
              <a:defRPr sz="794"/>
            </a:lvl8pPr>
            <a:lvl9pPr marL="2902671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7B1BC-1DE9-25A2-E524-04C54F1E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2E73D-78C9-754F-E1A7-84FC5AEE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*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641BD-BEE8-79BB-F2C0-AF320D81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7600B-9D8E-4630-8C0B-AA2B50C26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214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4815-CB93-95F9-DF32-00D43C52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6" y="456976"/>
            <a:ext cx="2949312" cy="1601097"/>
          </a:xfrm>
        </p:spPr>
        <p:txBody>
          <a:bodyPr anchor="b"/>
          <a:lstStyle>
            <a:lvl1pPr>
              <a:defRPr sz="254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BA6324-3F0A-BF1D-1F25-4BFB2B733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901" y="987875"/>
            <a:ext cx="4628693" cy="4873851"/>
          </a:xfrm>
        </p:spPr>
        <p:txBody>
          <a:bodyPr/>
          <a:lstStyle>
            <a:lvl1pPr marL="0" indent="0">
              <a:buNone/>
              <a:defRPr sz="2540"/>
            </a:lvl1pPr>
            <a:lvl2pPr marL="362834" indent="0">
              <a:buNone/>
              <a:defRPr sz="2222"/>
            </a:lvl2pPr>
            <a:lvl3pPr marL="725668" indent="0">
              <a:buNone/>
              <a:defRPr sz="1905"/>
            </a:lvl3pPr>
            <a:lvl4pPr marL="1088502" indent="0">
              <a:buNone/>
              <a:defRPr sz="1587"/>
            </a:lvl4pPr>
            <a:lvl5pPr marL="1451336" indent="0">
              <a:buNone/>
              <a:defRPr sz="1587"/>
            </a:lvl5pPr>
            <a:lvl6pPr marL="1814170" indent="0">
              <a:buNone/>
              <a:defRPr sz="1587"/>
            </a:lvl6pPr>
            <a:lvl7pPr marL="2177004" indent="0">
              <a:buNone/>
              <a:defRPr sz="1587"/>
            </a:lvl7pPr>
            <a:lvl8pPr marL="2539837" indent="0">
              <a:buNone/>
              <a:defRPr sz="1587"/>
            </a:lvl8pPr>
            <a:lvl9pPr marL="2902671" indent="0">
              <a:buNone/>
              <a:defRPr sz="1587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771D9-B780-FB6E-2303-E9DE5B597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26" y="2058073"/>
            <a:ext cx="2949312" cy="3810373"/>
          </a:xfrm>
        </p:spPr>
        <p:txBody>
          <a:bodyPr/>
          <a:lstStyle>
            <a:lvl1pPr marL="0" indent="0">
              <a:buNone/>
              <a:defRPr sz="1270"/>
            </a:lvl1pPr>
            <a:lvl2pPr marL="362834" indent="0">
              <a:buNone/>
              <a:defRPr sz="1111"/>
            </a:lvl2pPr>
            <a:lvl3pPr marL="725668" indent="0">
              <a:buNone/>
              <a:defRPr sz="952"/>
            </a:lvl3pPr>
            <a:lvl4pPr marL="1088502" indent="0">
              <a:buNone/>
              <a:defRPr sz="794"/>
            </a:lvl4pPr>
            <a:lvl5pPr marL="1451336" indent="0">
              <a:buNone/>
              <a:defRPr sz="794"/>
            </a:lvl5pPr>
            <a:lvl6pPr marL="1814170" indent="0">
              <a:buNone/>
              <a:defRPr sz="794"/>
            </a:lvl6pPr>
            <a:lvl7pPr marL="2177004" indent="0">
              <a:buNone/>
              <a:defRPr sz="794"/>
            </a:lvl7pPr>
            <a:lvl8pPr marL="2539837" indent="0">
              <a:buNone/>
              <a:defRPr sz="794"/>
            </a:lvl8pPr>
            <a:lvl9pPr marL="2902671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27A69-51F6-5C0C-7906-9206DF23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312CF-AB08-372F-6069-77156ADE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*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2D752-473A-3700-141F-2AFB7A1C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19D7A-120B-4EEE-BD79-F8DB0E1A8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737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F339-AF7B-146D-05E3-6E55D8D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DD2ED-739A-F6B4-8650-8A0274D3D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4EE-2C17-F711-21FF-CDA4CDC5A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55773-A51E-DD71-EBC0-1EC644DA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6F949-D236-F241-BC80-D30F0F07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771A2-745D-47EB-BFAC-C4954AA6A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3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BDB4AE-15CC-48BC-E96C-B18FDE0A3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337" y="277210"/>
            <a:ext cx="2057337" cy="5853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025EE-1DEC-8913-D4D6-4889C695D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326" y="277210"/>
            <a:ext cx="6051065" cy="5853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81CD9-7392-5489-8135-596FD5B1C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96019-10D4-F23F-D4D3-FF2426CD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BE2D3-5C2A-447D-2C22-8F30DDF9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AFB1C-4EEB-4F39-891E-CD6D7E17ED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175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D3F90F33-2F37-7562-8A22-6D5DC4675F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652" y="1523814"/>
            <a:ext cx="7623360" cy="1752301"/>
          </a:xfrm>
        </p:spPr>
        <p:txBody>
          <a:bodyPr/>
          <a:lstStyle>
            <a:lvl1pPr>
              <a:defRPr sz="3968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E2A16DB-6ABC-E1F7-4523-5F90913DC1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747" y="3961579"/>
            <a:ext cx="6552486" cy="1753981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222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D6BA144B-B816-F8C4-C43E-1B8A1CD143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en-US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C6D688BA-1F4B-BA27-6B9D-F6B5B44CDB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431" y="6243098"/>
            <a:ext cx="2895138" cy="456976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EAF5D5FD-B068-291D-A712-085EE37B9F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02505A-B6C7-4F23-86F3-A743AA099834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80903" name="Freeform 7">
            <a:extLst>
              <a:ext uri="{FF2B5EF4-FFF2-40B4-BE49-F238E27FC236}">
                <a16:creationId xmlns:a16="http://schemas.microsoft.com/office/drawing/2014/main" id="{FF70A453-501D-DF1A-0A57-B0A084C3D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68" y="1219723"/>
            <a:ext cx="7924464" cy="913952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 sz="1428"/>
          </a:p>
        </p:txBody>
      </p:sp>
      <p:sp>
        <p:nvSpPr>
          <p:cNvPr id="80904" name="Line 8">
            <a:extLst>
              <a:ext uri="{FF2B5EF4-FFF2-40B4-BE49-F238E27FC236}">
                <a16:creationId xmlns:a16="http://schemas.microsoft.com/office/drawing/2014/main" id="{19CFEF14-3F0E-2022-AD13-A18FF806D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746" y="3961579"/>
            <a:ext cx="651091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428"/>
          </a:p>
        </p:txBody>
      </p:sp>
    </p:spTree>
    <p:extLst>
      <p:ext uri="{BB962C8B-B14F-4D97-AF65-F5344CB8AC3E}">
        <p14:creationId xmlns:p14="http://schemas.microsoft.com/office/powerpoint/2010/main" val="1046771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0ED3-435D-1DED-A09A-27759165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D3B6B-9BC9-182C-4A22-ECFBDF96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231A7-1CF0-CD53-A4F3-A8D4E411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939A2-3E0F-C78D-1845-F2371FBB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2DC06-DFBC-76A1-F24B-A420F7DF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E3327-8194-4F5F-A6ED-1AA2AC6F0E5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25059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9083D-1A41-3CA4-BE42-4373F0BA9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26" y="1710300"/>
            <a:ext cx="7886669" cy="2852740"/>
          </a:xfrm>
        </p:spPr>
        <p:txBody>
          <a:bodyPr anchor="b"/>
          <a:lstStyle>
            <a:lvl1pPr>
              <a:defRPr sz="4762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63F9-B361-1661-374E-05C84D55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626" y="4589921"/>
            <a:ext cx="7886669" cy="1500293"/>
          </a:xfrm>
        </p:spPr>
        <p:txBody>
          <a:bodyPr/>
          <a:lstStyle>
            <a:lvl1pPr marL="0" indent="0">
              <a:buNone/>
              <a:defRPr sz="1905"/>
            </a:lvl1pPr>
            <a:lvl2pPr marL="362834" indent="0">
              <a:buNone/>
              <a:defRPr sz="1587"/>
            </a:lvl2pPr>
            <a:lvl3pPr marL="725668" indent="0">
              <a:buNone/>
              <a:defRPr sz="1428"/>
            </a:lvl3pPr>
            <a:lvl4pPr marL="1088502" indent="0">
              <a:buNone/>
              <a:defRPr sz="1270"/>
            </a:lvl4pPr>
            <a:lvl5pPr marL="1451336" indent="0">
              <a:buNone/>
              <a:defRPr sz="1270"/>
            </a:lvl5pPr>
            <a:lvl6pPr marL="1814170" indent="0">
              <a:buNone/>
              <a:defRPr sz="1270"/>
            </a:lvl6pPr>
            <a:lvl7pPr marL="2177004" indent="0">
              <a:buNone/>
              <a:defRPr sz="1270"/>
            </a:lvl7pPr>
            <a:lvl8pPr marL="2539837" indent="0">
              <a:buNone/>
              <a:defRPr sz="1270"/>
            </a:lvl8pPr>
            <a:lvl9pPr marL="2902671" indent="0">
              <a:buNone/>
              <a:defRPr sz="12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170A8-D81E-92EC-AFBC-F6C4A43A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B89D6-7703-BD30-C30A-0BF6FDED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DFC96-0D9D-489B-5AA1-6003D96A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F08A1-4E15-4DFF-A8B1-61F8B858441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93448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D7E1A-0C36-A0FF-9764-5BBFB9CE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911FD-4F5B-2213-0479-EF1DD4DF4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327" y="1599416"/>
            <a:ext cx="4054201" cy="453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6B62D-729C-7843-1DA5-7E138F7CD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2474" y="1599416"/>
            <a:ext cx="4054201" cy="453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05D91-582E-8D6F-2087-14006282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7355C-0330-FF79-C037-0E2965A7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5B96E-D919-9786-3F4E-08EACF18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33888-B425-4017-9D92-1195B9AF15F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82598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7DC0-C2C6-D653-A658-961E6EF9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5" y="364574"/>
            <a:ext cx="7886669" cy="13255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296A0-1647-5CE6-2E9D-52D29B2C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26" y="1681740"/>
            <a:ext cx="3867743" cy="823229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BA301-95D9-4ED5-7517-2FC0C9009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26" y="2504969"/>
            <a:ext cx="3867743" cy="3684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357BC-0412-30D1-CACB-00D5F4141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8694" y="1681740"/>
            <a:ext cx="3887901" cy="823229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EC900-3D0B-4995-068B-89C053411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8694" y="2504969"/>
            <a:ext cx="3887901" cy="3684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0B735-7336-1E07-02D0-3452D0B6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D5F5D6-1EDD-A114-DA62-6B819A58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A181B-4B77-41AE-D063-792DAEAA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4164A-CFFD-4415-8682-9BDC55A7F57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9804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A68D-23A5-4409-BB3F-1B65AD6A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55AA1-A773-31EC-EB33-11FA6CB6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2416B-DFAF-9E88-5CD8-37968750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4C2F4-56EB-024C-A55C-A8277611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47803-727A-4AD8-845E-DCBC73701F8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3484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7D95-B65E-7431-25F6-FD9C1825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26" y="1710300"/>
            <a:ext cx="7886669" cy="2852740"/>
          </a:xfrm>
        </p:spPr>
        <p:txBody>
          <a:bodyPr/>
          <a:lstStyle>
            <a:lvl1pPr>
              <a:defRPr sz="4762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77065-510D-928B-2603-327A7D1FA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626" y="4589921"/>
            <a:ext cx="7886669" cy="1500293"/>
          </a:xfrm>
        </p:spPr>
        <p:txBody>
          <a:bodyPr/>
          <a:lstStyle>
            <a:lvl1pPr marL="0" indent="0">
              <a:buNone/>
              <a:defRPr sz="1905"/>
            </a:lvl1pPr>
            <a:lvl2pPr marL="362834" indent="0">
              <a:buNone/>
              <a:defRPr sz="1587"/>
            </a:lvl2pPr>
            <a:lvl3pPr marL="725668" indent="0">
              <a:buNone/>
              <a:defRPr sz="1428"/>
            </a:lvl3pPr>
            <a:lvl4pPr marL="1088502" indent="0">
              <a:buNone/>
              <a:defRPr sz="1270"/>
            </a:lvl4pPr>
            <a:lvl5pPr marL="1451336" indent="0">
              <a:buNone/>
              <a:defRPr sz="1270"/>
            </a:lvl5pPr>
            <a:lvl6pPr marL="1814170" indent="0">
              <a:buNone/>
              <a:defRPr sz="1270"/>
            </a:lvl6pPr>
            <a:lvl7pPr marL="2177004" indent="0">
              <a:buNone/>
              <a:defRPr sz="1270"/>
            </a:lvl7pPr>
            <a:lvl8pPr marL="2539837" indent="0">
              <a:buNone/>
              <a:defRPr sz="1270"/>
            </a:lvl8pPr>
            <a:lvl9pPr marL="2902671" indent="0">
              <a:buNone/>
              <a:defRPr sz="12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FFA16-9AA6-E7B9-9AA0-DD413153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AB29D-5DF1-15EC-ED9A-C9AD6F3D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E2965-73B1-A71F-93C1-1E2E1F36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4C1D2-F4DE-4F20-9C02-04ABA359F6C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29285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5C282-F607-0D44-6E49-CA06874C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777EF-07D5-2830-5454-492E4C1F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733B-4C66-E97D-3B76-38F0D517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BFFF7-6288-4925-B6B2-9396E143565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26022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788E-466D-D2E2-C9ED-FE801DD2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6" y="456976"/>
            <a:ext cx="2949312" cy="1601097"/>
          </a:xfrm>
        </p:spPr>
        <p:txBody>
          <a:bodyPr anchor="b"/>
          <a:lstStyle>
            <a:lvl1pPr>
              <a:defRPr sz="254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4AB26-DD8E-9E0E-5F24-75AA21E94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901" y="987875"/>
            <a:ext cx="4628693" cy="4873851"/>
          </a:xfr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905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5428C-12CC-CA8A-36E9-61B144A05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26" y="2058073"/>
            <a:ext cx="2949312" cy="3810373"/>
          </a:xfrm>
        </p:spPr>
        <p:txBody>
          <a:bodyPr/>
          <a:lstStyle>
            <a:lvl1pPr marL="0" indent="0">
              <a:buNone/>
              <a:defRPr sz="1270"/>
            </a:lvl1pPr>
            <a:lvl2pPr marL="362834" indent="0">
              <a:buNone/>
              <a:defRPr sz="1111"/>
            </a:lvl2pPr>
            <a:lvl3pPr marL="725668" indent="0">
              <a:buNone/>
              <a:defRPr sz="952"/>
            </a:lvl3pPr>
            <a:lvl4pPr marL="1088502" indent="0">
              <a:buNone/>
              <a:defRPr sz="794"/>
            </a:lvl4pPr>
            <a:lvl5pPr marL="1451336" indent="0">
              <a:buNone/>
              <a:defRPr sz="794"/>
            </a:lvl5pPr>
            <a:lvl6pPr marL="1814170" indent="0">
              <a:buNone/>
              <a:defRPr sz="794"/>
            </a:lvl6pPr>
            <a:lvl7pPr marL="2177004" indent="0">
              <a:buNone/>
              <a:defRPr sz="794"/>
            </a:lvl7pPr>
            <a:lvl8pPr marL="2539837" indent="0">
              <a:buNone/>
              <a:defRPr sz="794"/>
            </a:lvl8pPr>
            <a:lvl9pPr marL="2902671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C0D78-D2DE-7A47-0568-5ECFFDD8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3A638-4F8B-AAEC-2E3E-E84CD6A8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BB6FE-9C36-D4A9-4534-8569575C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7221C-A831-416E-A61D-143F0A97130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84428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CEF6-7CDD-BBF1-E428-CB7A703D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6" y="456976"/>
            <a:ext cx="2949312" cy="1601097"/>
          </a:xfrm>
        </p:spPr>
        <p:txBody>
          <a:bodyPr anchor="b"/>
          <a:lstStyle>
            <a:lvl1pPr>
              <a:defRPr sz="254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BB3F1-05B8-475C-F8C5-043001DB1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901" y="987875"/>
            <a:ext cx="4628693" cy="4873851"/>
          </a:xfrm>
        </p:spPr>
        <p:txBody>
          <a:bodyPr/>
          <a:lstStyle>
            <a:lvl1pPr marL="0" indent="0">
              <a:buNone/>
              <a:defRPr sz="2540"/>
            </a:lvl1pPr>
            <a:lvl2pPr marL="362834" indent="0">
              <a:buNone/>
              <a:defRPr sz="2222"/>
            </a:lvl2pPr>
            <a:lvl3pPr marL="725668" indent="0">
              <a:buNone/>
              <a:defRPr sz="1905"/>
            </a:lvl3pPr>
            <a:lvl4pPr marL="1088502" indent="0">
              <a:buNone/>
              <a:defRPr sz="1587"/>
            </a:lvl4pPr>
            <a:lvl5pPr marL="1451336" indent="0">
              <a:buNone/>
              <a:defRPr sz="1587"/>
            </a:lvl5pPr>
            <a:lvl6pPr marL="1814170" indent="0">
              <a:buNone/>
              <a:defRPr sz="1587"/>
            </a:lvl6pPr>
            <a:lvl7pPr marL="2177004" indent="0">
              <a:buNone/>
              <a:defRPr sz="1587"/>
            </a:lvl7pPr>
            <a:lvl8pPr marL="2539837" indent="0">
              <a:buNone/>
              <a:defRPr sz="1587"/>
            </a:lvl8pPr>
            <a:lvl9pPr marL="2902671" indent="0">
              <a:buNone/>
              <a:defRPr sz="1587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EF814-5A3D-11F8-6F0F-1A84D554E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26" y="2058073"/>
            <a:ext cx="2949312" cy="3810373"/>
          </a:xfrm>
        </p:spPr>
        <p:txBody>
          <a:bodyPr/>
          <a:lstStyle>
            <a:lvl1pPr marL="0" indent="0">
              <a:buNone/>
              <a:defRPr sz="1270"/>
            </a:lvl1pPr>
            <a:lvl2pPr marL="362834" indent="0">
              <a:buNone/>
              <a:defRPr sz="1111"/>
            </a:lvl2pPr>
            <a:lvl3pPr marL="725668" indent="0">
              <a:buNone/>
              <a:defRPr sz="952"/>
            </a:lvl3pPr>
            <a:lvl4pPr marL="1088502" indent="0">
              <a:buNone/>
              <a:defRPr sz="794"/>
            </a:lvl4pPr>
            <a:lvl5pPr marL="1451336" indent="0">
              <a:buNone/>
              <a:defRPr sz="794"/>
            </a:lvl5pPr>
            <a:lvl6pPr marL="1814170" indent="0">
              <a:buNone/>
              <a:defRPr sz="794"/>
            </a:lvl6pPr>
            <a:lvl7pPr marL="2177004" indent="0">
              <a:buNone/>
              <a:defRPr sz="794"/>
            </a:lvl7pPr>
            <a:lvl8pPr marL="2539837" indent="0">
              <a:buNone/>
              <a:defRPr sz="794"/>
            </a:lvl8pPr>
            <a:lvl9pPr marL="2902671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4515E-9D15-8167-A23C-B1B00F13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E3019-29BC-F8D0-359A-D2770D5A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776E6-E29E-580D-BE45-371D24CA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D6A14-10E9-491C-ABDD-DBDFB4E953C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01518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8B82-BFA6-71FD-7129-91241AAC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CEE05-C373-4E94-E6B8-0B92DD7DD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F5948-57F9-330F-CC11-63305A38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4100C-D0BB-E4FB-3A48-DA6FC18D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0E39B-E5F3-B90E-D975-56F6740F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E0146-E1BE-44D4-AAD2-9D516AF4EAD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7150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E922B-5B26-A477-C892-F5E03E262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337" y="277210"/>
            <a:ext cx="2057337" cy="5853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EA84C-F9F1-F81D-7258-3DCA2BB1F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326" y="277210"/>
            <a:ext cx="6051065" cy="5853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090B5-CF95-E0AE-2465-4392B066B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B9AD6-93BF-9798-8DDB-76036866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DAB67-DBB4-FE7F-92B3-B8B7BEAE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FB814-7EC5-49C4-B9AC-11B5D666248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600508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768E-D0F8-AE3A-CCC3-13E63001C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6" y="277210"/>
            <a:ext cx="8229348" cy="11407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5F34D-6828-1463-1013-CF166DCA99A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327" y="1599416"/>
            <a:ext cx="4054201" cy="453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0F70E-B199-CFFC-4B49-B573AA040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2474" y="1599416"/>
            <a:ext cx="4054201" cy="453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52E97-6F85-E6DA-D856-077223AE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327" y="6243098"/>
            <a:ext cx="2132928" cy="456976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8F4D4-BF6D-29D9-9E12-67C02985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431" y="6248139"/>
            <a:ext cx="2895138" cy="456976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71CF8-C91C-D7AE-4E6A-4E9E71BB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746" y="6243098"/>
            <a:ext cx="2132928" cy="456976"/>
          </a:xfrm>
        </p:spPr>
        <p:txBody>
          <a:bodyPr/>
          <a:lstStyle>
            <a:lvl1pPr>
              <a:defRPr/>
            </a:lvl1pPr>
          </a:lstStyle>
          <a:p>
            <a:fld id="{DE0042E1-9F19-4F4F-8EF0-A4279141236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4655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B667-D87F-85BC-2A78-DDB750636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6" y="277210"/>
            <a:ext cx="8229348" cy="11407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FC733-A456-6C5B-D7FD-F4B6101D30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327" y="1599416"/>
            <a:ext cx="4054201" cy="453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99D52502-D976-659D-BE78-52624A6074F3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32474" y="1599416"/>
            <a:ext cx="4054201" cy="4531119"/>
          </a:xfrm>
        </p:spPr>
        <p:txBody>
          <a:bodyPr/>
          <a:lstStyle/>
          <a:p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6402-5EE1-2DAD-5E02-422F8956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327" y="6243098"/>
            <a:ext cx="2132928" cy="456976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4927C-9FDF-FC16-6940-E2EE400F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431" y="6248139"/>
            <a:ext cx="2895138" cy="456976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8E04C-7C0E-1750-D667-9BE36BEB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746" y="6243098"/>
            <a:ext cx="2132928" cy="456976"/>
          </a:xfrm>
        </p:spPr>
        <p:txBody>
          <a:bodyPr/>
          <a:lstStyle>
            <a:lvl1pPr>
              <a:defRPr/>
            </a:lvl1pPr>
          </a:lstStyle>
          <a:p>
            <a:fld id="{CE34BC5A-9334-46EA-A9AD-02E108949D6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48736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748FD2-ADB5-41DC-99E5-785E83E12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5B2BF3-8346-50C6-9542-49122CBF5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5DD522-AFBC-D74F-D7BC-C16DBD1BB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D90C-DEEB-495F-8D1E-2BD241B8D0C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4530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6CEA8E-E697-B47F-B62B-78A4EDDA7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89B7AB-E19C-4375-180A-0674316433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60E292-010B-C5A4-13FC-366AB6B24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53F78-7D92-4C3E-99F2-03326897A59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66504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BFA177-00DE-8152-F0B5-94006DB0C5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2AD5AB-E823-F85E-4A45-257774EC8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39DE9B-F375-0EC4-A125-0263094D6C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1211-9C98-4A90-9E60-C930174D7A5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0281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BE5F-5BAA-5A92-6E96-E056C2AE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37069-60E1-D2CE-0F5F-8A7A4F651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327" y="1599416"/>
            <a:ext cx="4054201" cy="453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0DD48-5D6E-E131-18CB-B257BA894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2474" y="1599416"/>
            <a:ext cx="4054201" cy="453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C685C-32A4-4473-CA16-C3904846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8BEE7-80D9-C52A-F4E0-1A04C6B4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B267F-2007-2871-7180-6E4BB26F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29734-F8A0-43B2-9BA1-AFF1B2EDE5F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76522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8E98E3-638B-C2AB-5A36-B84726404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4A182-FAFA-2324-278D-A1DFA01FD7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CE4B6-0EEA-6D55-97B7-6AADA0C27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15E4-7FC5-4BC6-B0FB-1983D7223FA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84313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589E3E-65EA-E661-4795-F1057EA879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6824E0-F2DA-E3D2-292E-2E915CB51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A778D4-23EA-6DBA-12F3-CECBC8121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D3F0E-9654-4FE1-BE8A-7946DEF2D2B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82650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FECB19-FD72-F5F1-2CDE-F4E424BD85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689BA0-8B47-69DD-8E6F-46D18F823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4E9ACF-2C74-978A-F920-3F7AB9CD3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3B995-AAF3-4E26-B787-235E2F8FED6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276667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D0B4A9-D47F-3195-2A57-268984F3A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F6F5A6-6675-A5FC-D655-B4989573F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199766-DA24-CF20-06D3-1D33CF506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05CE6-0C0F-42C9-8301-43A00E73B08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41155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2F9994-0C94-8DE2-494B-137F855203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E23C4-1085-33E1-9B8F-AD9AAE191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A31DD-1BF4-6994-04A2-2AB6CA869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261E-B10F-456A-B874-AEDE617DB0F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089455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141FE-31DF-33AA-0328-E021F457F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E1A71-A84B-B676-DDFF-103D68DB3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0E98DA-39C7-1188-9819-1E68CEB8CE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78E45-E820-44E9-9CAB-DCD5AB117B3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31857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DE098F-D834-FF04-2A79-A712CF705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1CB53F-7880-BD0A-7B49-F7DA9B1948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A919F9-3F42-ABBB-9962-24BB3B8B3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36169-AB69-4DE6-B420-02DC1E8F03B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40969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7680CA-A909-FD5C-71C5-0F6798AB5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382AC-01FD-5CB2-DB89-140ECA905C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72DA25-0C11-B7C5-5145-365CAE09C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42F4A-12C9-43DC-B060-87A44CA8474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31573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9BD13-9FD0-0527-7A45-6BD763A62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46E10-B903-7392-2B1E-D575F6837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5822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CC05B-8D77-D865-8588-4D90EE0C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CEC4-DFAC-708D-1B96-450A89454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350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2ABF-3653-731C-E290-DC54EE93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5" y="364574"/>
            <a:ext cx="7886669" cy="13255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D5785-7067-D5A2-9939-B46453BE3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26" y="1681740"/>
            <a:ext cx="3867743" cy="823229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0ED75-C07D-AF24-C97B-F0C066A0C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26" y="2504969"/>
            <a:ext cx="3867743" cy="3684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44375-1020-7A2F-0F34-B70291105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8694" y="1681740"/>
            <a:ext cx="3887901" cy="823229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E85CE-2AC4-F73B-2F54-F605D60FC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8694" y="2504969"/>
            <a:ext cx="3887901" cy="3684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57365-F74F-7700-0BC3-32895AF9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639F9-5C7F-E687-C74A-F0090061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92B1A-BFA9-4A1A-105A-1C7F7CB3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3B817-1738-483A-B2D8-63B593B2A18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66328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9D45-4554-568F-5743-6C84306EB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D1ABC-1011-0578-31D9-1042DAFF4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183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BE86-3D09-958F-E1B6-8138CF80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3D99D-9C6C-5C6C-F305-4166C9ED2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7BDE7-2846-328A-5CB9-F41B1DB6A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294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04651-E40F-F0C5-9417-FEF41E5F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F7273-87CA-26EA-ED3E-1AB47DB18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AFC2C-2B42-2AD5-68C3-1C7729F2F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D35BB-1586-ED01-FCE6-3E38A4B9B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994786-73C7-D34E-3BC4-59DA5D5F6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339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354A-30A5-BDDE-A7BB-19FAEF759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1669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78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7568-2258-4D6C-7F55-1A711FA7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555D1-2F44-D8EB-496F-A944ED5A3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C40E3-8B3B-73FE-1F66-FA06622AC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863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CDE5-E323-5F95-08F1-CECF41F6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1089A-6D2E-3269-5B70-FD7A33E57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07E94-C72A-CDD4-BED8-3404EE1AD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9618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8F5D-8334-A0FA-0D9E-E466C852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9C08B-56CC-671D-4606-13C173041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05900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3ED0AB-DA09-BD62-1E21-E5BFB954E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801DA-99EB-AF87-91EE-8791BD3CB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390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D4B0-073E-D658-FA90-BCAF6B41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603CF-EC1F-41F3-F206-0C166B16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2CD3A-C129-D7FB-B8AC-31186786F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AADC0-0BD9-6F13-701C-5226EA63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851C9-865B-4D35-A85F-D044BEFA4CE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2210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B685F-B9DA-233B-3B03-093ECE05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1B4C2B-7D47-2470-BF01-5D4E8E10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07DC9-ACFB-37A6-6DC1-FDB7A86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D67A7-712C-4294-96E0-4F9A7FED5AB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0490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09FDE-1642-B755-6729-D5BF72AE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6" y="456976"/>
            <a:ext cx="2949312" cy="1601097"/>
          </a:xfrm>
        </p:spPr>
        <p:txBody>
          <a:bodyPr/>
          <a:lstStyle>
            <a:lvl1pPr>
              <a:defRPr sz="254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730D4-9858-A37D-329D-D29E49EB7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901" y="987875"/>
            <a:ext cx="4628693" cy="4873851"/>
          </a:xfr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905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5EE37-6C7A-DC36-FBE5-D1FE9D0DC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26" y="2058073"/>
            <a:ext cx="2949312" cy="3810373"/>
          </a:xfrm>
        </p:spPr>
        <p:txBody>
          <a:bodyPr/>
          <a:lstStyle>
            <a:lvl1pPr marL="0" indent="0">
              <a:buNone/>
              <a:defRPr sz="1270"/>
            </a:lvl1pPr>
            <a:lvl2pPr marL="362834" indent="0">
              <a:buNone/>
              <a:defRPr sz="1111"/>
            </a:lvl2pPr>
            <a:lvl3pPr marL="725668" indent="0">
              <a:buNone/>
              <a:defRPr sz="952"/>
            </a:lvl3pPr>
            <a:lvl4pPr marL="1088502" indent="0">
              <a:buNone/>
              <a:defRPr sz="794"/>
            </a:lvl4pPr>
            <a:lvl5pPr marL="1451336" indent="0">
              <a:buNone/>
              <a:defRPr sz="794"/>
            </a:lvl5pPr>
            <a:lvl6pPr marL="1814170" indent="0">
              <a:buNone/>
              <a:defRPr sz="794"/>
            </a:lvl6pPr>
            <a:lvl7pPr marL="2177004" indent="0">
              <a:buNone/>
              <a:defRPr sz="794"/>
            </a:lvl7pPr>
            <a:lvl8pPr marL="2539837" indent="0">
              <a:buNone/>
              <a:defRPr sz="794"/>
            </a:lvl8pPr>
            <a:lvl9pPr marL="2902671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A5364-134C-8E25-8ACB-6DF0CB13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C25F5-52DD-519F-BC3F-0D134EBF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51CF7-2B9B-C6EF-5F7C-02E195CF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897DA-A74B-46F1-ABD7-AF3039D1339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801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575D-6E6A-7D4C-6EEC-5C15AB77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6" y="456976"/>
            <a:ext cx="2949312" cy="1601097"/>
          </a:xfrm>
        </p:spPr>
        <p:txBody>
          <a:bodyPr/>
          <a:lstStyle>
            <a:lvl1pPr>
              <a:defRPr sz="254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278AE-E91F-43E0-E1C0-D337087C4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901" y="987875"/>
            <a:ext cx="4628693" cy="4873851"/>
          </a:xfrm>
        </p:spPr>
        <p:txBody>
          <a:bodyPr/>
          <a:lstStyle>
            <a:lvl1pPr marL="0" indent="0">
              <a:buNone/>
              <a:defRPr sz="2540"/>
            </a:lvl1pPr>
            <a:lvl2pPr marL="362834" indent="0">
              <a:buNone/>
              <a:defRPr sz="2222"/>
            </a:lvl2pPr>
            <a:lvl3pPr marL="725668" indent="0">
              <a:buNone/>
              <a:defRPr sz="1905"/>
            </a:lvl3pPr>
            <a:lvl4pPr marL="1088502" indent="0">
              <a:buNone/>
              <a:defRPr sz="1587"/>
            </a:lvl4pPr>
            <a:lvl5pPr marL="1451336" indent="0">
              <a:buNone/>
              <a:defRPr sz="1587"/>
            </a:lvl5pPr>
            <a:lvl6pPr marL="1814170" indent="0">
              <a:buNone/>
              <a:defRPr sz="1587"/>
            </a:lvl6pPr>
            <a:lvl7pPr marL="2177004" indent="0">
              <a:buNone/>
              <a:defRPr sz="1587"/>
            </a:lvl7pPr>
            <a:lvl8pPr marL="2539837" indent="0">
              <a:buNone/>
              <a:defRPr sz="1587"/>
            </a:lvl8pPr>
            <a:lvl9pPr marL="2902671" indent="0">
              <a:buNone/>
              <a:defRPr sz="1587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13DC9-2CD6-2EEC-F327-2BE7D6C69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26" y="2058073"/>
            <a:ext cx="2949312" cy="3810373"/>
          </a:xfrm>
        </p:spPr>
        <p:txBody>
          <a:bodyPr/>
          <a:lstStyle>
            <a:lvl1pPr marL="0" indent="0">
              <a:buNone/>
              <a:defRPr sz="1270"/>
            </a:lvl1pPr>
            <a:lvl2pPr marL="362834" indent="0">
              <a:buNone/>
              <a:defRPr sz="1111"/>
            </a:lvl2pPr>
            <a:lvl3pPr marL="725668" indent="0">
              <a:buNone/>
              <a:defRPr sz="952"/>
            </a:lvl3pPr>
            <a:lvl4pPr marL="1088502" indent="0">
              <a:buNone/>
              <a:defRPr sz="794"/>
            </a:lvl4pPr>
            <a:lvl5pPr marL="1451336" indent="0">
              <a:buNone/>
              <a:defRPr sz="794"/>
            </a:lvl5pPr>
            <a:lvl6pPr marL="1814170" indent="0">
              <a:buNone/>
              <a:defRPr sz="794"/>
            </a:lvl6pPr>
            <a:lvl7pPr marL="2177004" indent="0">
              <a:buNone/>
              <a:defRPr sz="794"/>
            </a:lvl7pPr>
            <a:lvl8pPr marL="2539837" indent="0">
              <a:buNone/>
              <a:defRPr sz="794"/>
            </a:lvl8pPr>
            <a:lvl9pPr marL="2902671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36502-4ADB-0FC3-7CA0-4C661A8A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sr-Latn-RS"/>
              <a:t>15.05.09</a:t>
            </a:r>
            <a:endParaRPr lang="hr-HR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5C5D9-9FF8-C42C-7C9A-890D6722D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0312E-C6B7-88DB-2C5F-76329CB0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74B63-AA37-457E-9ADD-3F1EB1EA4DE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2856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EA07B69-FF5C-1047-4AA0-3BDA63E47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326" y="277210"/>
            <a:ext cx="8229348" cy="11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Titelmasterformat durch Klicken bearbeiten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B95ADFA-7E1B-68DB-D36B-8144910A0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26" y="1599416"/>
            <a:ext cx="8229348" cy="453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Textmasterformate durch Klicken bearbeiten</a:t>
            </a:r>
          </a:p>
          <a:p>
            <a:pPr lvl="1"/>
            <a:r>
              <a:rPr lang="hr-HR" altLang="sr-Latn-RS"/>
              <a:t>Zweite Ebene</a:t>
            </a:r>
          </a:p>
          <a:p>
            <a:pPr lvl="2"/>
            <a:r>
              <a:rPr lang="hr-HR" altLang="sr-Latn-RS"/>
              <a:t>Dritte Ebene</a:t>
            </a:r>
          </a:p>
          <a:p>
            <a:pPr lvl="3"/>
            <a:r>
              <a:rPr lang="hr-HR" altLang="sr-Latn-RS"/>
              <a:t>Vierte Ebene</a:t>
            </a:r>
          </a:p>
          <a:p>
            <a:pPr lvl="4"/>
            <a:r>
              <a:rPr lang="hr-HR" altLang="sr-Latn-RS"/>
              <a:t>Fünfte Ebene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49F1139F-FB8B-3EB4-4F91-D1CF44F1DF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27" y="6248139"/>
            <a:ext cx="2132928" cy="4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94">
                <a:latin typeface="+mn-lt"/>
              </a:defRPr>
            </a:lvl1pPr>
          </a:lstStyle>
          <a:p>
            <a:r>
              <a:rPr lang="de-DE" altLang="sr-Latn-RS"/>
              <a:t>15.05.09</a:t>
            </a:r>
            <a:endParaRPr lang="hr-HR" altLang="sr-Latn-R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33838614-467E-51C2-F6FB-22D338D7C8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31" y="6248139"/>
            <a:ext cx="2895138" cy="4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94">
                <a:latin typeface="+mn-lt"/>
              </a:defRPr>
            </a:lvl1pPr>
          </a:lstStyle>
          <a:p>
            <a:endParaRPr lang="hr-HR" altLang="sr-Latn-RS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C000F70F-937E-F075-9977-6F17F31E77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46" y="6248139"/>
            <a:ext cx="2132928" cy="4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94">
                <a:latin typeface="+mn-lt"/>
              </a:defRPr>
            </a:lvl1pPr>
          </a:lstStyle>
          <a:p>
            <a:fld id="{0224CC15-70CB-449C-A81E-73C552A0704E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A8913F34-42D1-B763-A74A-FAEE8D888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033" cy="22865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r-HR" altLang="sr-Latn-RS" sz="1428"/>
          </a:p>
        </p:txBody>
      </p:sp>
      <p:sp>
        <p:nvSpPr>
          <p:cNvPr id="32776" name="Line 8">
            <a:extLst>
              <a:ext uri="{FF2B5EF4-FFF2-40B4-BE49-F238E27FC236}">
                <a16:creationId xmlns:a16="http://schemas.microsoft.com/office/drawing/2014/main" id="{289CF349-26C8-C26E-68F7-CC4919024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26" y="1448211"/>
            <a:ext cx="8076906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428"/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DE863C62-5E93-7216-0E0B-EF3E23E6A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561"/>
            <a:ext cx="228033" cy="22848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r-HR" altLang="sr-Latn-RS" sz="1428"/>
          </a:p>
        </p:txBody>
      </p:sp>
      <p:sp>
        <p:nvSpPr>
          <p:cNvPr id="32778" name="Rectangle 10">
            <a:extLst>
              <a:ext uri="{FF2B5EF4-FFF2-40B4-BE49-F238E27FC236}">
                <a16:creationId xmlns:a16="http://schemas.microsoft.com/office/drawing/2014/main" id="{84148AF6-0B54-89FB-CC63-54A6BAA2F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1441"/>
            <a:ext cx="228033" cy="22865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r-HR" altLang="sr-Latn-RS" sz="1428"/>
          </a:p>
        </p:txBody>
      </p:sp>
    </p:spTree>
    <p:extLst>
      <p:ext uri="{BB962C8B-B14F-4D97-AF65-F5344CB8AC3E}">
        <p14:creationId xmlns:p14="http://schemas.microsoft.com/office/powerpoint/2010/main" val="204523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92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362834" algn="l" rtl="0" fontAlgn="base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725668" algn="l" rtl="0" fontAlgn="base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088502" algn="l" rtl="0" fontAlgn="base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451336" algn="l" rtl="0" fontAlgn="base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272125" indent="-272125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589605" indent="-226771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07085" indent="-1814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69919" indent="-181417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indent="-181417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995587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358420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721254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3084088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83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668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502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1336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417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700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837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2671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">
            <a:extLst>
              <a:ext uri="{FF2B5EF4-FFF2-40B4-BE49-F238E27FC236}">
                <a16:creationId xmlns:a16="http://schemas.microsoft.com/office/drawing/2014/main" id="{88887E0D-8C9A-B30E-BFB2-FFCD7B2036A9}"/>
              </a:ext>
            </a:extLst>
          </p:cNvPr>
          <p:cNvSpPr>
            <a:spLocks/>
          </p:cNvSpPr>
          <p:nvPr/>
        </p:nvSpPr>
        <p:spPr bwMode="auto">
          <a:xfrm>
            <a:off x="609768" y="1219723"/>
            <a:ext cx="7924464" cy="913952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hr-HR" sz="1428">
              <a:latin typeface="Arial" charset="0"/>
              <a:cs typeface="Arial" charset="0"/>
            </a:endParaRPr>
          </a:p>
        </p:txBody>
      </p:sp>
      <p:sp>
        <p:nvSpPr>
          <p:cNvPr id="2051" name="Shape">
            <a:extLst>
              <a:ext uri="{FF2B5EF4-FFF2-40B4-BE49-F238E27FC236}">
                <a16:creationId xmlns:a16="http://schemas.microsoft.com/office/drawing/2014/main" id="{443FB971-8B78-8886-8C21-1CF847233A8B}"/>
              </a:ext>
            </a:extLst>
          </p:cNvPr>
          <p:cNvSpPr>
            <a:spLocks/>
          </p:cNvSpPr>
          <p:nvPr/>
        </p:nvSpPr>
        <p:spPr bwMode="auto">
          <a:xfrm>
            <a:off x="1981746" y="3961579"/>
            <a:ext cx="6510911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hr-HR" sz="1428">
              <a:latin typeface="Arial" charset="0"/>
              <a:cs typeface="Arial" charset="0"/>
            </a:endParaRPr>
          </a:p>
        </p:txBody>
      </p:sp>
      <p:sp>
        <p:nvSpPr>
          <p:cNvPr id="87044" name="Title Placeholder 74753">
            <a:extLst>
              <a:ext uri="{FF2B5EF4-FFF2-40B4-BE49-F238E27FC236}">
                <a16:creationId xmlns:a16="http://schemas.microsoft.com/office/drawing/2014/main" id="{B789CC42-D710-C872-0498-9B4DA4C8F6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26" y="277210"/>
            <a:ext cx="8229348" cy="114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7045" name="Text Placeholder 74754">
            <a:extLst>
              <a:ext uri="{FF2B5EF4-FFF2-40B4-BE49-F238E27FC236}">
                <a16:creationId xmlns:a16="http://schemas.microsoft.com/office/drawing/2014/main" id="{2A74A289-4825-EB46-F213-D03DE41C0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326" y="1599416"/>
            <a:ext cx="8229348" cy="453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2" name="Date Placeholder 75779">
            <a:extLst>
              <a:ext uri="{FF2B5EF4-FFF2-40B4-BE49-F238E27FC236}">
                <a16:creationId xmlns:a16="http://schemas.microsoft.com/office/drawing/2014/main" id="{71D84969-FE75-D80C-B43F-DBD2C16710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57327" y="6243098"/>
            <a:ext cx="2132928" cy="4569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52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23" name="Footer Placeholder 75780">
            <a:extLst>
              <a:ext uri="{FF2B5EF4-FFF2-40B4-BE49-F238E27FC236}">
                <a16:creationId xmlns:a16="http://schemas.microsoft.com/office/drawing/2014/main" id="{261A5FA7-DF9C-7B69-7B43-D9CF0E557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431" y="6243098"/>
            <a:ext cx="2895138" cy="4569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52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*</a:t>
            </a:r>
          </a:p>
        </p:txBody>
      </p:sp>
      <p:sp>
        <p:nvSpPr>
          <p:cNvPr id="60424" name="Slide Number Placeholder 75781">
            <a:extLst>
              <a:ext uri="{FF2B5EF4-FFF2-40B4-BE49-F238E27FC236}">
                <a16:creationId xmlns:a16="http://schemas.microsoft.com/office/drawing/2014/main" id="{F6DC53A8-7A66-37EE-EAB4-E0B9B348C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553746" y="6243098"/>
            <a:ext cx="2132928" cy="4569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52">
                <a:latin typeface="+mj-lt"/>
                <a:cs typeface="+mn-cs"/>
              </a:defRPr>
            </a:lvl1pPr>
          </a:lstStyle>
          <a:p>
            <a:fld id="{97476406-97E6-4ED6-A065-54C2B54D4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1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333" kern="1200">
          <a:solidFill>
            <a:srgbClr val="0066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33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33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33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33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362834" algn="l" rtl="0" fontAlgn="base">
        <a:spcBef>
          <a:spcPct val="0"/>
        </a:spcBef>
        <a:spcAft>
          <a:spcPct val="0"/>
        </a:spcAft>
        <a:defRPr sz="3333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725668" algn="l" rtl="0" fontAlgn="base">
        <a:spcBef>
          <a:spcPct val="0"/>
        </a:spcBef>
        <a:spcAft>
          <a:spcPct val="0"/>
        </a:spcAft>
        <a:defRPr sz="3333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088502" algn="l" rtl="0" fontAlgn="base">
        <a:spcBef>
          <a:spcPct val="0"/>
        </a:spcBef>
        <a:spcAft>
          <a:spcPct val="0"/>
        </a:spcAft>
        <a:defRPr sz="3333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451336" algn="l" rtl="0" fontAlgn="base">
        <a:spcBef>
          <a:spcPct val="0"/>
        </a:spcBef>
        <a:spcAft>
          <a:spcPct val="0"/>
        </a:spcAft>
        <a:defRPr sz="3333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272125" indent="-272125" algn="l" rtl="0" fontAlgn="base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anose="05000000000000000000" pitchFamily="2" charset="2"/>
        <a:buChar char="n"/>
        <a:defRPr sz="2381" kern="1200">
          <a:solidFill>
            <a:srgbClr val="000000"/>
          </a:solidFill>
          <a:latin typeface="+mn-lt"/>
          <a:ea typeface="+mn-ea"/>
          <a:cs typeface="+mn-cs"/>
        </a:defRPr>
      </a:lvl1pPr>
      <a:lvl2pPr marL="531652" indent="-257007" algn="l" rtl="0" fontAlgn="base">
        <a:spcBef>
          <a:spcPct val="20000"/>
        </a:spcBef>
        <a:spcAft>
          <a:spcPct val="0"/>
        </a:spcAft>
        <a:buClr>
          <a:srgbClr val="3B812F"/>
        </a:buClr>
        <a:buSzPct val="60000"/>
        <a:buFont typeface="Wingdings" panose="05000000000000000000" pitchFamily="2" charset="2"/>
        <a:buChar char="q"/>
        <a:defRPr sz="2063" kern="1200">
          <a:solidFill>
            <a:srgbClr val="000000"/>
          </a:solidFill>
          <a:latin typeface="+mn-lt"/>
          <a:ea typeface="+mn-ea"/>
          <a:cs typeface="+mn-cs"/>
        </a:defRPr>
      </a:lvl2pPr>
      <a:lvl3pPr marL="811337" indent="-277165" algn="l" rtl="0" fontAlgn="base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anose="05000000000000000000" pitchFamily="2" charset="2"/>
        <a:buChar char="n"/>
        <a:defRPr sz="1746" kern="1200">
          <a:solidFill>
            <a:srgbClr val="000000"/>
          </a:solidFill>
          <a:latin typeface="+mn-lt"/>
          <a:ea typeface="+mn-ea"/>
          <a:cs typeface="+mn-cs"/>
        </a:defRPr>
      </a:lvl3pPr>
      <a:lvl4pPr marL="1063305" indent="-249448" algn="l" rtl="0" fontAlgn="base">
        <a:spcBef>
          <a:spcPct val="20000"/>
        </a:spcBef>
        <a:spcAft>
          <a:spcPct val="0"/>
        </a:spcAft>
        <a:buClr>
          <a:srgbClr val="3B812F"/>
        </a:buClr>
        <a:buSzPct val="70000"/>
        <a:buFont typeface="Wingdings" panose="05000000000000000000" pitchFamily="2" charset="2"/>
        <a:buChar char="q"/>
        <a:defRPr sz="1587" kern="1200">
          <a:solidFill>
            <a:srgbClr val="000000"/>
          </a:solidFill>
          <a:latin typeface="+mn-lt"/>
          <a:ea typeface="+mn-ea"/>
          <a:cs typeface="+mn-cs"/>
        </a:defRPr>
      </a:lvl4pPr>
      <a:lvl5pPr marL="1332911" indent="-269606" algn="l" rtl="0" fontAlgn="base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anose="05000000000000000000" pitchFamily="2" charset="2"/>
        <a:buChar char="§"/>
        <a:defRPr sz="1587" kern="1200">
          <a:solidFill>
            <a:srgbClr val="000000"/>
          </a:solidFill>
          <a:latin typeface="+mn-lt"/>
          <a:ea typeface="+mn-ea"/>
          <a:cs typeface="+mn-cs"/>
        </a:defRPr>
      </a:lvl5pPr>
      <a:lvl6pPr marL="1995587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358420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721254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3084088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83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668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502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1336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417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700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837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2671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089B19A-967D-D9B8-4F65-2E862632B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326" y="277210"/>
            <a:ext cx="8229348" cy="11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FC5F909-3250-4CEF-9913-3244773FB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26" y="1599416"/>
            <a:ext cx="8229348" cy="453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7AF1F53F-74DA-1517-9411-CF097D10B0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27" y="6243098"/>
            <a:ext cx="2132928" cy="4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52">
                <a:latin typeface="+mj-lt"/>
              </a:defRPr>
            </a:lvl1pPr>
          </a:lstStyle>
          <a:p>
            <a:r>
              <a:rPr lang="de-DE" altLang="sr-Latn-RS"/>
              <a:t>15.05.09</a:t>
            </a:r>
            <a:endParaRPr lang="hr-HR" altLang="en-US"/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1DB05B9A-9A68-5DEA-CB06-183C9AC0C6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31" y="6248139"/>
            <a:ext cx="2895138" cy="4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52">
                <a:latin typeface="+mj-lt"/>
              </a:defRPr>
            </a:lvl1pPr>
          </a:lstStyle>
          <a:p>
            <a:endParaRPr lang="hr-HR" altLang="en-US"/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DB96318A-42FB-1D0B-5FA2-42DAA09138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46" y="6243098"/>
            <a:ext cx="2132928" cy="4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52">
                <a:latin typeface="+mj-lt"/>
              </a:defRPr>
            </a:lvl1pPr>
          </a:lstStyle>
          <a:p>
            <a:fld id="{C5DF8FB9-2AB6-4A1A-BE25-9A9E1D3169A8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79879" name="Freeform 7">
            <a:extLst>
              <a:ext uri="{FF2B5EF4-FFF2-40B4-BE49-F238E27FC236}">
                <a16:creationId xmlns:a16="http://schemas.microsoft.com/office/drawing/2014/main" id="{D0F3FAE0-A095-11DE-E001-A020B0A1B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75" y="228488"/>
            <a:ext cx="8230608" cy="609862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 sz="1428"/>
          </a:p>
        </p:txBody>
      </p:sp>
      <p:sp>
        <p:nvSpPr>
          <p:cNvPr id="79880" name="Line 8">
            <a:extLst>
              <a:ext uri="{FF2B5EF4-FFF2-40B4-BE49-F238E27FC236}">
                <a16:creationId xmlns:a16="http://schemas.microsoft.com/office/drawing/2014/main" id="{938F75D2-33DA-2277-B510-92DE771B9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26" y="6172536"/>
            <a:ext cx="82293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428"/>
          </a:p>
        </p:txBody>
      </p:sp>
    </p:spTree>
    <p:extLst>
      <p:ext uri="{BB962C8B-B14F-4D97-AF65-F5344CB8AC3E}">
        <p14:creationId xmlns:p14="http://schemas.microsoft.com/office/powerpoint/2010/main" val="114605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333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362834" algn="l" rtl="0" fontAlgn="base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725668" algn="l" rtl="0" fontAlgn="base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088502" algn="l" rtl="0" fontAlgn="base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451336" algn="l" rtl="0" fontAlgn="base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272125" indent="-2721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31652" indent="-25826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063" kern="1200">
          <a:solidFill>
            <a:schemeClr val="tx1"/>
          </a:solidFill>
          <a:latin typeface="+mn-lt"/>
          <a:ea typeface="+mn-ea"/>
          <a:cs typeface="+mn-cs"/>
        </a:defRPr>
      </a:lvl2pPr>
      <a:lvl3pPr marL="811337" indent="-2784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063305" indent="-250709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334171" indent="-26960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1995587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358420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721254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3084088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83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668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502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1336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417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700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837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2671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>
            <a:extLst>
              <a:ext uri="{FF2B5EF4-FFF2-40B4-BE49-F238E27FC236}">
                <a16:creationId xmlns:a16="http://schemas.microsoft.com/office/drawing/2014/main" id="{41A74F8C-0E8D-6692-2105-C92DED8AE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051" name="Line 8">
            <a:extLst>
              <a:ext uri="{FF2B5EF4-FFF2-40B4-BE49-F238E27FC236}">
                <a16:creationId xmlns:a16="http://schemas.microsoft.com/office/drawing/2014/main" id="{0C220E92-CBE3-7731-7A3B-306C86491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3BE4217A-BD93-D262-762F-431EFCB53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5D24DED3-8D0D-5F7F-1082-858933585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767E7FF-4DA1-2259-D7A4-F35CA81DF3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CE9A855-6B54-EA0C-F3FC-4EFD85A1A7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188452E-A9E3-9446-7070-1ADF3BB3A2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F9ECD2-5B8C-40D8-BABE-1923C5A0EE0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8386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1">
            <a:extLst>
              <a:ext uri="{FF2B5EF4-FFF2-40B4-BE49-F238E27FC236}">
                <a16:creationId xmlns:a16="http://schemas.microsoft.com/office/drawing/2014/main" id="{E18D157C-6A2B-CDAB-F4E7-44EFBC2576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" name="Freeform 17" descr="CITTEXT">
              <a:extLst>
                <a:ext uri="{FF2B5EF4-FFF2-40B4-BE49-F238E27FC236}">
                  <a16:creationId xmlns:a16="http://schemas.microsoft.com/office/drawing/2014/main" id="{966C1C95-36DE-1FCA-55C3-DDDC770F4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/>
              <a:ahLst/>
              <a:cxnLst>
                <a:cxn ang="0">
                  <a:pos x="0" y="3840"/>
                </a:cxn>
                <a:cxn ang="0">
                  <a:pos x="0" y="0"/>
                </a:cxn>
                <a:cxn ang="0">
                  <a:pos x="1824" y="0"/>
                </a:cxn>
                <a:cxn ang="0">
                  <a:pos x="583" y="3840"/>
                </a:cxn>
                <a:cxn ang="0">
                  <a:pos x="0" y="3840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r-HR" b="1">
                <a:latin typeface="Tahoma" pitchFamily="34" charset="0"/>
                <a:cs typeface="+mn-cs"/>
              </a:endParaRP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A7519B9A-BD58-4419-3896-68D95E49F67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r-HR" b="1">
                <a:latin typeface="Tahoma" pitchFamily="34" charset="0"/>
                <a:cs typeface="+mn-cs"/>
              </a:endParaRPr>
            </a:p>
          </p:txBody>
        </p:sp>
        <p:pic>
          <p:nvPicPr>
            <p:cNvPr id="93189" name="Picture 8" descr="CITBANND">
              <a:extLst>
                <a:ext uri="{FF2B5EF4-FFF2-40B4-BE49-F238E27FC236}">
                  <a16:creationId xmlns:a16="http://schemas.microsoft.com/office/drawing/2014/main" id="{ECF6E3B3-C600-765B-5E4F-51ED33844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E3DF5DA-66DE-D8D8-BFAE-C41CBAAA6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r-HR" b="1">
                <a:latin typeface="Tahoma" pitchFamily="34" charset="0"/>
                <a:cs typeface="+mn-cs"/>
              </a:endParaRPr>
            </a:p>
          </p:txBody>
        </p:sp>
        <p:grpSp>
          <p:nvGrpSpPr>
            <p:cNvPr id="93191" name="Group 20">
              <a:extLst>
                <a:ext uri="{FF2B5EF4-FFF2-40B4-BE49-F238E27FC236}">
                  <a16:creationId xmlns:a16="http://schemas.microsoft.com/office/drawing/2014/main" id="{59B5650B-30E0-3834-A4EE-0694EC23824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E08D91A6-89AE-8AA1-E01E-1FD425B74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2" y="0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 b="1">
                  <a:latin typeface="Tahoma" pitchFamily="34" charset="0"/>
                  <a:cs typeface="+mn-cs"/>
                </a:endParaRPr>
              </a:p>
            </p:txBody>
          </p:sp>
          <p:grpSp>
            <p:nvGrpSpPr>
              <p:cNvPr id="93193" name="Group 15">
                <a:extLst>
                  <a:ext uri="{FF2B5EF4-FFF2-40B4-BE49-F238E27FC236}">
                    <a16:creationId xmlns:a16="http://schemas.microsoft.com/office/drawing/2014/main" id="{50F15A80-8409-9803-9C17-154FBEF53C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2420E12-1D2F-9396-54CE-35442BC0587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EC74BEB-58BE-1827-3065-C6D83DB6947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E0F0425-6822-473A-B439-04446DA44C4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A1AFA51-A0F7-0328-954B-E288A55CB8C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93198" name="Rectangle 2">
            <a:extLst>
              <a:ext uri="{FF2B5EF4-FFF2-40B4-BE49-F238E27FC236}">
                <a16:creationId xmlns:a16="http://schemas.microsoft.com/office/drawing/2014/main" id="{9BF81C34-CB56-D810-0988-1037B9425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93199" name="Rectangle 3">
            <a:extLst>
              <a:ext uri="{FF2B5EF4-FFF2-40B4-BE49-F238E27FC236}">
                <a16:creationId xmlns:a16="http://schemas.microsoft.com/office/drawing/2014/main" id="{0E2D8C36-75EB-3EE4-2451-5A6F47522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366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DCF45BE2-D102-089F-77B1-9DA6EFD52F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200150"/>
            <a:ext cx="7993063" cy="2733675"/>
          </a:xfrm>
        </p:spPr>
        <p:txBody>
          <a:bodyPr/>
          <a:lstStyle/>
          <a:p>
            <a:pPr eaLnBrk="1" hangingPunct="1"/>
            <a:r>
              <a:rPr lang="hr-HR" altLang="sr-Latn-R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biblijski </a:t>
            </a:r>
            <a:br>
              <a:rPr lang="hr-HR" altLang="sr-Latn-R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pisci</a:t>
            </a:r>
            <a:endParaRPr lang="hr-HR" altLang="sr-Latn-R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D1196522-D10A-F9D2-DC2F-8A99F3D4D7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15231" y="4076700"/>
            <a:ext cx="6733482" cy="24479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hr-HR" altLang="sr-Latn-R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Rectangle 6">
            <a:extLst>
              <a:ext uri="{FF2B5EF4-FFF2-40B4-BE49-F238E27FC236}">
                <a16:creationId xmlns:a16="http://schemas.microsoft.com/office/drawing/2014/main" id="{117776DD-6C23-7CFF-4B4E-4C5F90AC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400" y="0"/>
            <a:ext cx="31599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ECTS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četvrtkom u 10:15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FFRZ 004</a:t>
            </a:r>
            <a:endParaRPr kumimoji="0" lang="hr-HR" alt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50" name="Picture 8">
            <a:extLst>
              <a:ext uri="{FF2B5EF4-FFF2-40B4-BE49-F238E27FC236}">
                <a16:creationId xmlns:a16="http://schemas.microsoft.com/office/drawing/2014/main" id="{722A2E94-0875-4977-77D3-B5D1B63FD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68" y="61913"/>
            <a:ext cx="1065320" cy="10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66FFC7-7EDF-AA57-3D44-5A3A01DE5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61913"/>
            <a:ext cx="1068788" cy="10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Michelangelo_Mose_2007">
            <a:extLst>
              <a:ext uri="{FF2B5EF4-FFF2-40B4-BE49-F238E27FC236}">
                <a16:creationId xmlns:a16="http://schemas.microsoft.com/office/drawing/2014/main" id="{6F1C8C32-9213-89A7-CA24-D0DF2329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8407" y="0"/>
            <a:ext cx="2585594" cy="3429000"/>
          </a:xfrm>
          <a:prstGeom prst="rect">
            <a:avLst/>
          </a:prstGeom>
          <a:noFill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0B59145-CB8A-32F3-ECE6-E972BAE7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8406" y="3418265"/>
            <a:ext cx="2585594" cy="3439736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>
            <a:extLst>
              <a:ext uri="{FF2B5EF4-FFF2-40B4-BE49-F238E27FC236}">
                <a16:creationId xmlns:a16="http://schemas.microsoft.com/office/drawing/2014/main" id="{3831CBD3-782A-EA31-BF16-C4E8CD9AB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Zagovornik</a:t>
            </a:r>
          </a:p>
        </p:txBody>
      </p:sp>
      <p:sp>
        <p:nvSpPr>
          <p:cNvPr id="30731" name="Rectangle 11">
            <a:extLst>
              <a:ext uri="{FF2B5EF4-FFF2-40B4-BE49-F238E27FC236}">
                <a16:creationId xmlns:a16="http://schemas.microsoft.com/office/drawing/2014/main" id="{F6077A9E-FE67-D6CC-3C86-5707FC34C1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327" y="1491449"/>
            <a:ext cx="8562386" cy="5213665"/>
          </a:xfrm>
        </p:spPr>
        <p:txBody>
          <a:bodyPr/>
          <a:lstStyle/>
          <a:p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Zlatno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32,10–14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altLang="sr-Latn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Čemu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gnjev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v11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smiri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gnjev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v12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altLang="sr-Latn-RS" sz="268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Obraćenje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2683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šub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v12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Smiluj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v12 – </a:t>
            </a:r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smilovao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v14</a:t>
            </a:r>
          </a:p>
          <a:p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Pobuna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naroda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 11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altLang="sr-Latn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Mojsije: </a:t>
            </a:r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Smrt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(Br 11,15)</a:t>
            </a:r>
            <a:endParaRPr lang="de-DE" altLang="sr-Latn-RS" sz="268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Buna: </a:t>
            </a:r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Povratak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Egipat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 14,3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altLang="sr-Latn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Oprosti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v19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opraštam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v20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altLang="sr-Latn-RS" sz="268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Mirjam 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 12,13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za Arona (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Pnz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9,20)</a:t>
            </a:r>
            <a:endParaRPr lang="de-DE" altLang="sr-Latn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7" name="Picture 4" descr="Michelangelo_Mose_2007">
            <a:extLst>
              <a:ext uri="{FF2B5EF4-FFF2-40B4-BE49-F238E27FC236}">
                <a16:creationId xmlns:a16="http://schemas.microsoft.com/office/drawing/2014/main" id="{A4F8C9EE-08D6-2DFA-00E8-5635A8F183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41507" y="-18156"/>
            <a:ext cx="3302493" cy="4379747"/>
          </a:xfrm>
          <a:noFill/>
        </p:spPr>
      </p:pic>
      <p:sp>
        <p:nvSpPr>
          <p:cNvPr id="30733" name="AutoShape 13">
            <a:extLst>
              <a:ext uri="{FF2B5EF4-FFF2-40B4-BE49-F238E27FC236}">
                <a16:creationId xmlns:a16="http://schemas.microsoft.com/office/drawing/2014/main" id="{557193E3-5155-BE07-E12C-9BAF24B1C4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45" y="894180"/>
            <a:ext cx="240632" cy="24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endParaRPr lang="hr-HR" sz="1905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5" name="AutoShape 15">
            <a:extLst>
              <a:ext uri="{FF2B5EF4-FFF2-40B4-BE49-F238E27FC236}">
                <a16:creationId xmlns:a16="http://schemas.microsoft.com/office/drawing/2014/main" id="{7AEB15D2-6A61-7E2E-FFAE-F53AF529AE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1055" y="3308055"/>
            <a:ext cx="241891" cy="24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endParaRPr lang="hr-HR" sz="1905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0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4AE012E-87D9-FB40-D98C-DD388B43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fld id="{234BF5AE-42E5-460F-80E9-F1EECF07B38A}" type="slidenum">
              <a:rPr lang="hr-HR" altLang="sr-Latn-RS">
                <a:solidFill>
                  <a:srgbClr val="000000"/>
                </a:solidFill>
                <a:latin typeface="Verdana"/>
                <a:cs typeface="Times New Roman" panose="02020603050405020304" pitchFamily="18" charset="0"/>
              </a:rPr>
              <a:pPr defTabSz="72566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r-HR" altLang="sr-Latn-RS">
              <a:solidFill>
                <a:srgbClr val="000000"/>
              </a:solidFill>
              <a:latin typeface="Verdana"/>
              <a:cs typeface="Times New Roman" panose="02020603050405020304" pitchFamily="18" charset="0"/>
            </a:endParaRPr>
          </a:p>
        </p:txBody>
      </p:sp>
      <p:sp>
        <p:nvSpPr>
          <p:cNvPr id="108546" name="Slide Number Placeholder 6">
            <a:extLst>
              <a:ext uri="{FF2B5EF4-FFF2-40B4-BE49-F238E27FC236}">
                <a16:creationId xmlns:a16="http://schemas.microsoft.com/office/drawing/2014/main" id="{A1164EED-43F8-DCD3-4DC3-FCE918905C7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747" y="5543031"/>
            <a:ext cx="2132928" cy="34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defTabSz="725668" fontAlgn="base">
              <a:spcBef>
                <a:spcPct val="0"/>
              </a:spcBef>
              <a:spcAft>
                <a:spcPct val="0"/>
              </a:spcAft>
            </a:pPr>
            <a:fld id="{DD38FEA9-CD81-4B5F-9D40-D0106A748A77}" type="slidenum">
              <a:rPr lang="hr-HR" altLang="sr-Latn-RS" sz="794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algn="r" defTabSz="72566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r-HR" altLang="sr-Latn-RS" sz="794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49791A3-D29C-305D-8765-45B373634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Prorok, Sluga Jahvin</a:t>
            </a:r>
          </a:p>
        </p:txBody>
      </p:sp>
      <p:sp>
        <p:nvSpPr>
          <p:cNvPr id="108548" name="Rectangle 4">
            <a:extLst>
              <a:ext uri="{FF2B5EF4-FFF2-40B4-BE49-F238E27FC236}">
                <a16:creationId xmlns:a16="http://schemas.microsoft.com/office/drawing/2014/main" id="{C1A17C88-20F2-C362-E2A5-84BA69AD25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327" y="1544716"/>
            <a:ext cx="7657376" cy="5313284"/>
          </a:xfrm>
        </p:spPr>
        <p:txBody>
          <a:bodyPr/>
          <a:lstStyle/>
          <a:p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Uzor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prorok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Pnz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18,15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Isus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3,22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altLang="sr-Latn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Prorok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 i </a:t>
            </a:r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prenosi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Božje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riječi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Pnz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18,18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Definiran na Sinaju (18,16)</a:t>
            </a:r>
            <a:endParaRPr lang="de-DE" altLang="sr-Latn-RS" sz="268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Prorok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izvodi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b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čuva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Izrael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 12,14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altLang="sr-Latn-RS" sz="268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Poslušan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smrti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Pnz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32,50; 34,5.7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Isus: + do smrti na križu (</a:t>
            </a:r>
            <a:r>
              <a:rPr lang="hr-HR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2,8)</a:t>
            </a:r>
          </a:p>
          <a:p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Mojsije – sluga Gospodnji (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Pnz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34,5)</a:t>
            </a:r>
            <a:endParaRPr lang="de-DE" altLang="sr-Latn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0" name="AutoShape 6">
            <a:extLst>
              <a:ext uri="{FF2B5EF4-FFF2-40B4-BE49-F238E27FC236}">
                <a16:creationId xmlns:a16="http://schemas.microsoft.com/office/drawing/2014/main" id="{0F32F931-7E94-B467-0968-0E7FF39E35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45" y="894180"/>
            <a:ext cx="240632" cy="24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endParaRPr lang="hr-HR" sz="1905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1" name="AutoShape 7">
            <a:extLst>
              <a:ext uri="{FF2B5EF4-FFF2-40B4-BE49-F238E27FC236}">
                <a16:creationId xmlns:a16="http://schemas.microsoft.com/office/drawing/2014/main" id="{15B577D8-57FA-B54A-7049-B27F0E9A70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1055" y="3308055"/>
            <a:ext cx="241891" cy="24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endParaRPr lang="hr-HR" sz="1905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553" name="Picture 9">
            <a:extLst>
              <a:ext uri="{FF2B5EF4-FFF2-40B4-BE49-F238E27FC236}">
                <a16:creationId xmlns:a16="http://schemas.microsoft.com/office/drawing/2014/main" id="{4C32EE8C-C3EE-AA5D-42E6-6BC96565A4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1829" y="1417969"/>
            <a:ext cx="3692171" cy="30031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6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4901F34-4B99-4311-5BE3-CA5C83637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Uskrsnu Isus doista (Ps 67)</a:t>
            </a:r>
          </a:p>
        </p:txBody>
      </p:sp>
      <p:pic>
        <p:nvPicPr>
          <p:cNvPr id="9219" name="Picture 5">
            <a:extLst>
              <a:ext uri="{FF2B5EF4-FFF2-40B4-BE49-F238E27FC236}">
                <a16:creationId xmlns:a16="http://schemas.microsoft.com/office/drawing/2014/main" id="{4F71A1F9-EC73-92A8-2829-ADF946CCC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65450"/>
            <a:ext cx="91440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E648A0-A93E-71B4-62D4-0EF71E88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fld id="{6E4054D1-351D-406D-81B9-78D4791EE05C}" type="slidenum">
              <a:rPr lang="en-US" altLang="en-US">
                <a:solidFill>
                  <a:srgbClr val="000000"/>
                </a:solidFill>
                <a:latin typeface="Garamond"/>
                <a:cs typeface="Arial"/>
              </a:rPr>
              <a:pPr defTabSz="72566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rgbClr val="000000"/>
              </a:solidFill>
              <a:latin typeface="Garamond"/>
              <a:cs typeface="Arial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7DEC0A72-DF96-5F7F-E6BB-DB3D4B747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360" y="1766656"/>
            <a:ext cx="7774542" cy="2192784"/>
          </a:xfrm>
        </p:spPr>
        <p:txBody>
          <a:bodyPr anchor="t"/>
          <a:lstStyle/>
          <a:p>
            <a:pPr algn="l"/>
            <a:r>
              <a:rPr lang="hr-HR" altLang="sr-Latn-R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Pavao</a:t>
            </a:r>
            <a:r>
              <a:rPr lang="hr-HR" altLang="sr-Latn-R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hr-HR" altLang="sr-Latn-R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obraćenik i apostol 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97C51694-83F2-03E6-210A-AA0B4CE34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3907" y="4030226"/>
            <a:ext cx="6401304" cy="2441360"/>
          </a:xfrm>
        </p:spPr>
        <p:txBody>
          <a:bodyPr/>
          <a:lstStyle/>
          <a:p>
            <a:pPr algn="l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Učenik i učitelj Riječi</a:t>
            </a:r>
          </a:p>
          <a:p>
            <a:pPr algn="l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Farizej postao Kristov sljedbenik</a:t>
            </a:r>
          </a:p>
        </p:txBody>
      </p:sp>
      <p:pic>
        <p:nvPicPr>
          <p:cNvPr id="88068" name="Picture 4" descr="PaulT">
            <a:extLst>
              <a:ext uri="{FF2B5EF4-FFF2-40B4-BE49-F238E27FC236}">
                <a16:creationId xmlns:a16="http://schemas.microsoft.com/office/drawing/2014/main" id="{C79CEF72-686D-7B50-21CA-7E63FC6B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559" y="-1"/>
            <a:ext cx="3959441" cy="293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E07B421-4EEF-8BEC-4231-8EA39649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fld id="{9C92500F-2599-4729-B9AC-B6D9BF37FC54}" type="slidenum">
              <a:rPr lang="hr-HR" altLang="en-US">
                <a:solidFill>
                  <a:srgbClr val="000000"/>
                </a:solidFill>
                <a:latin typeface="Garamond"/>
                <a:cs typeface="Times New Roman" panose="02020603050405020304" pitchFamily="18" charset="0"/>
              </a:rPr>
              <a:pPr defTabSz="72566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hr-HR" altLang="en-US">
              <a:solidFill>
                <a:srgbClr val="000000"/>
              </a:solidFill>
              <a:latin typeface="Garamond"/>
              <a:cs typeface="Times New Roman" panose="02020603050405020304" pitchFamily="18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ABFC389F-32EE-62F9-DECD-A6C89A11E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novozavjetni pisac</a:t>
            </a:r>
            <a:endParaRPr lang="de-DE" altLang="sr-Latn-RS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520F54C-CC1A-1FA6-17CD-602F04DA59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327" y="1097341"/>
            <a:ext cx="8229347" cy="5072640"/>
          </a:xfrm>
        </p:spPr>
        <p:txBody>
          <a:bodyPr/>
          <a:lstStyle/>
          <a:p>
            <a:pPr marL="815117" lvl="1" indent="-361574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kršćanski teolog</a:t>
            </a:r>
          </a:p>
          <a:p>
            <a:pPr marL="362834" indent="-362834">
              <a:lnSpc>
                <a:spcPct val="90000"/>
              </a:lnSpc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Biografija:</a:t>
            </a:r>
          </a:p>
          <a:p>
            <a:pPr marL="815117" lvl="1" indent="-361574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Djelima apostolskim</a:t>
            </a:r>
          </a:p>
          <a:p>
            <a:pPr marL="815117" lvl="1" indent="-361574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Poslanicama</a:t>
            </a:r>
          </a:p>
          <a:p>
            <a:pPr marL="362834" indent="-362834">
              <a:lnSpc>
                <a:spcPct val="90000"/>
              </a:lnSpc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misijska putovanja</a:t>
            </a:r>
          </a:p>
          <a:p>
            <a:pPr marL="815117" lvl="1" indent="-361574">
              <a:lnSpc>
                <a:spcPct val="90000"/>
              </a:lnSpc>
            </a:pPr>
            <a:r>
              <a:rPr lang="el-G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Μελίτη 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28,1)</a:t>
            </a:r>
          </a:p>
          <a:p>
            <a:pPr marL="815117" lvl="1" indent="-361574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Mljetu? </a:t>
            </a:r>
          </a:p>
          <a:p>
            <a:pPr marL="362834" indent="-362834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dokumenti 1 Kor 11,23-25; 15,3-8 – </a:t>
            </a: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čemu?</a:t>
            </a:r>
          </a:p>
          <a:p>
            <a:pPr marL="815117" lvl="1" indent="-361574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uskrsnuću (1 Kor 15,3-8), </a:t>
            </a:r>
          </a:p>
          <a:p>
            <a:pPr marL="815117" lvl="1" indent="-361574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euharistiji (1 Kor 11,23-25)</a:t>
            </a:r>
            <a:endParaRPr lang="de-DE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358" name="Picture 6">
            <a:extLst>
              <a:ext uri="{FF2B5EF4-FFF2-40B4-BE49-F238E27FC236}">
                <a16:creationId xmlns:a16="http://schemas.microsoft.com/office/drawing/2014/main" id="{59DC5790-1152-AD9E-1E8F-F7248B8C87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5162" y="1097341"/>
            <a:ext cx="2728838" cy="33978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8EE6E47-EFAF-E519-A15D-95FB7CC4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fld id="{F4E001AA-03B2-4170-A628-24367B2D3660}" type="slidenum">
              <a:rPr lang="hr-HR" altLang="en-US">
                <a:solidFill>
                  <a:srgbClr val="000000"/>
                </a:solidFill>
                <a:latin typeface="Garamond"/>
                <a:cs typeface="Times New Roman" panose="02020603050405020304" pitchFamily="18" charset="0"/>
              </a:rPr>
              <a:pPr defTabSz="72566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hr-HR" altLang="en-US">
              <a:solidFill>
                <a:srgbClr val="000000"/>
              </a:solidFill>
              <a:latin typeface="Garamond"/>
              <a:cs typeface="Times New Roman" panose="02020603050405020304" pitchFamily="18" charset="0"/>
            </a:endParaRPr>
          </a:p>
        </p:txBody>
      </p:sp>
      <p:sp>
        <p:nvSpPr>
          <p:cNvPr id="34" name="Slide Number Placeholder 6">
            <a:extLst>
              <a:ext uri="{FF2B5EF4-FFF2-40B4-BE49-F238E27FC236}">
                <a16:creationId xmlns:a16="http://schemas.microsoft.com/office/drawing/2014/main" id="{E37FE3E7-23B7-A06D-C4C3-859A0135BBA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747" y="5539251"/>
            <a:ext cx="2132928" cy="3426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defTabSz="725668" fontAlgn="base">
              <a:spcBef>
                <a:spcPct val="0"/>
              </a:spcBef>
              <a:spcAft>
                <a:spcPct val="0"/>
              </a:spcAft>
            </a:pPr>
            <a:fld id="{10B43E1F-BCA2-47E5-B389-1A0FD5267B93}" type="slidenum">
              <a:rPr lang="hr-HR" altLang="en-US" sz="952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pPr algn="r" defTabSz="72566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hr-HR" altLang="en-US" sz="952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08EE4C5B-5F89-CDF4-465D-AFF0AD8EE3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8961" y="263404"/>
            <a:ext cx="7772022" cy="856699"/>
          </a:xfrm>
        </p:spPr>
        <p:txBody>
          <a:bodyPr/>
          <a:lstStyle/>
          <a:p>
            <a:r>
              <a:rPr lang="hr-HR" altLang="sr-Latn-R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Pavlovski</a:t>
            </a:r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spisi</a:t>
            </a:r>
            <a:endParaRPr lang="de-DE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AE47AA3E-299A-33FA-263D-40777FC4D61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327" y="4023651"/>
            <a:ext cx="5122555" cy="2137452"/>
          </a:xfrm>
        </p:spPr>
        <p:txBody>
          <a:bodyPr/>
          <a:lstStyle/>
          <a:p>
            <a:pPr marL="362834" indent="-362834"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logička podjela</a:t>
            </a:r>
          </a:p>
          <a:p>
            <a:pPr marL="815117" lvl="1" indent="-361574">
              <a:spcBef>
                <a:spcPts val="600"/>
              </a:spcBef>
            </a:pPr>
            <a:r>
              <a:rPr lang="hr-HR" altLang="sr-Latn-RS" sz="2800" b="1" dirty="0">
                <a:solidFill>
                  <a:srgbClr val="FE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velike</a:t>
            </a:r>
          </a:p>
          <a:p>
            <a:pPr marL="815117" lvl="1" indent="-361574">
              <a:spcBef>
                <a:spcPts val="600"/>
              </a:spcBef>
            </a:pPr>
            <a:r>
              <a:rPr lang="hr-HR" altLang="sr-Latn-R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 </a:t>
            </a:r>
            <a:r>
              <a:rPr lang="hr-HR" altLang="sr-Latn-RS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sužanjstva</a:t>
            </a:r>
          </a:p>
          <a:p>
            <a:pPr marL="815117" lvl="1" indent="-361574">
              <a:spcBef>
                <a:spcPts val="600"/>
              </a:spcBef>
            </a:pPr>
            <a:r>
              <a:rPr lang="hr-HR" altLang="sr-Latn-R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pastoralne</a:t>
            </a:r>
            <a:endParaRPr lang="de-DE" altLang="sr-Latn-R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3" name="Rectangle 4">
            <a:extLst>
              <a:ext uri="{FF2B5EF4-FFF2-40B4-BE49-F238E27FC236}">
                <a16:creationId xmlns:a16="http://schemas.microsoft.com/office/drawing/2014/main" id="{E2D55BA1-07A5-6A85-750B-F5EAC59A877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9050" y="263403"/>
            <a:ext cx="3994951" cy="589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povjesničarska podjela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Pavlove</a:t>
            </a:r>
          </a:p>
          <a:p>
            <a:pPr marL="589605" lvl="1" indent="-22677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Sol</a:t>
            </a:r>
          </a:p>
          <a:p>
            <a:pPr marL="589605" lvl="1" indent="-22677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 2 Kor</a:t>
            </a:r>
          </a:p>
          <a:p>
            <a:pPr marL="589605" lvl="1" indent="-22677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Gal, Rim</a:t>
            </a:r>
          </a:p>
          <a:p>
            <a:pPr marL="589605" lvl="1" indent="-226771">
              <a:lnSpc>
                <a:spcPct val="90000"/>
              </a:lnSpc>
            </a:pP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</a:t>
            </a:r>
            <a:endParaRPr lang="hr-HR" alt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9605" lvl="1" indent="-226771">
              <a:lnSpc>
                <a:spcPct val="90000"/>
              </a:lnSpc>
            </a:pP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Flm</a:t>
            </a:r>
            <a:endParaRPr lang="hr-HR" alt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deuteropaulinum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drugopavlovske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589605" lvl="1" indent="-22677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</a:t>
            </a:r>
          </a:p>
          <a:p>
            <a:pPr marL="589605" lvl="1" indent="-22677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</a:p>
          <a:p>
            <a:pPr marL="589605" lvl="1" indent="-22677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Sol</a:t>
            </a:r>
          </a:p>
          <a:p>
            <a:pPr marL="589605" lvl="1" indent="-22677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 Tim, Tit</a:t>
            </a:r>
          </a:p>
          <a:p>
            <a:pPr marL="589605" lvl="1" indent="-226771">
              <a:lnSpc>
                <a:spcPct val="90000"/>
              </a:lnSpc>
            </a:pP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endParaRPr lang="hr-HR" alt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9368" lvl="3" indent="-181417">
              <a:lnSpc>
                <a:spcPct val="90000"/>
              </a:lnSpc>
            </a:pPr>
            <a:endParaRPr lang="de-DE" altLang="sr-Latn-RS" sz="142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9361" name="Group 33">
            <a:extLst>
              <a:ext uri="{FF2B5EF4-FFF2-40B4-BE49-F238E27FC236}">
                <a16:creationId xmlns:a16="http://schemas.microsoft.com/office/drawing/2014/main" id="{DB21BFBC-3508-53D4-4345-7C8C6F8A7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611511"/>
              </p:ext>
            </p:extLst>
          </p:nvPr>
        </p:nvGraphicFramePr>
        <p:xfrm>
          <a:off x="457327" y="1120103"/>
          <a:ext cx="4691723" cy="2903548"/>
        </p:xfrm>
        <a:graphic>
          <a:graphicData uri="http://schemas.openxmlformats.org/drawingml/2006/table">
            <a:tbl>
              <a:tblPr/>
              <a:tblGrid>
                <a:gridCol w="1100964">
                  <a:extLst>
                    <a:ext uri="{9D8B030D-6E8A-4147-A177-3AD203B41FA5}">
                      <a16:colId xmlns:a16="http://schemas.microsoft.com/office/drawing/2014/main" val="4199875833"/>
                    </a:ext>
                  </a:extLst>
                </a:gridCol>
                <a:gridCol w="1246160">
                  <a:extLst>
                    <a:ext uri="{9D8B030D-6E8A-4147-A177-3AD203B41FA5}">
                      <a16:colId xmlns:a16="http://schemas.microsoft.com/office/drawing/2014/main" val="3920185346"/>
                    </a:ext>
                  </a:extLst>
                </a:gridCol>
                <a:gridCol w="1244897">
                  <a:extLst>
                    <a:ext uri="{9D8B030D-6E8A-4147-A177-3AD203B41FA5}">
                      <a16:colId xmlns:a16="http://schemas.microsoft.com/office/drawing/2014/main" val="2631591723"/>
                    </a:ext>
                  </a:extLst>
                </a:gridCol>
                <a:gridCol w="1099702">
                  <a:extLst>
                    <a:ext uri="{9D8B030D-6E8A-4147-A177-3AD203B41FA5}">
                      <a16:colId xmlns:a16="http://schemas.microsoft.com/office/drawing/2014/main" val="1124908572"/>
                    </a:ext>
                  </a:extLst>
                </a:gridCol>
              </a:tblGrid>
              <a:tr h="7149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Rim</a:t>
                      </a:r>
                      <a:endParaRPr kumimoji="0" lang="de-DE" altLang="sr-Latn-RS" sz="2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181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Kor</a:t>
                      </a:r>
                      <a:endParaRPr kumimoji="0" lang="de-DE" altLang="sr-Latn-RS" sz="2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181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Kor</a:t>
                      </a:r>
                      <a:endParaRPr kumimoji="0" lang="de-DE" altLang="sr-Latn-RS" sz="2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181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</a:t>
                      </a:r>
                      <a:endParaRPr kumimoji="0" lang="de-DE" altLang="sr-Latn-RS" sz="2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18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60197"/>
                  </a:ext>
                </a:extLst>
              </a:tr>
              <a:tr h="660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</a:t>
                      </a:r>
                      <a:endParaRPr kumimoji="0" lang="de-DE" altLang="sr-Latn-RS" sz="2100" b="1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</a:t>
                      </a:r>
                      <a:endParaRPr kumimoji="0" lang="de-DE" altLang="sr-Latn-R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</a:t>
                      </a:r>
                      <a:endParaRPr kumimoji="0" lang="de-DE" altLang="sr-Latn-R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Sol</a:t>
                      </a:r>
                      <a:endParaRPr kumimoji="0" lang="de-DE" altLang="sr-Latn-R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479606"/>
                  </a:ext>
                </a:extLst>
              </a:tr>
              <a:tr h="680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Sol</a:t>
                      </a:r>
                      <a:endParaRPr kumimoji="0" lang="de-DE" altLang="sr-Latn-R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Tim</a:t>
                      </a:r>
                      <a:endParaRPr kumimoji="0" lang="de-DE" altLang="sr-Latn-RS" sz="21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Tim</a:t>
                      </a:r>
                      <a:endParaRPr kumimoji="0" lang="de-DE" altLang="sr-Latn-RS" sz="21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</a:t>
                      </a:r>
                      <a:endParaRPr kumimoji="0" lang="de-DE" altLang="sr-Latn-RS" sz="21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31307"/>
                  </a:ext>
                </a:extLst>
              </a:tr>
              <a:tr h="8474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Flm</a:t>
                      </a:r>
                      <a:endParaRPr kumimoji="0" lang="de-DE" altLang="sr-Latn-RS" sz="2100" b="1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</a:t>
                      </a:r>
                      <a:endParaRPr kumimoji="0" lang="de-DE" altLang="sr-Latn-R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r-HR" altLang="sr-Latn-R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r-HR" altLang="sr-Latn-R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67" marR="72567" marT="36284" marB="36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69953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9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99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9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9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9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9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93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93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93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93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53C6389-E683-8A41-DBED-BC4DDB7B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fld id="{2BDA889A-684B-49D0-AFC6-98EF876A3EAA}" type="slidenum">
              <a:rPr lang="hr-HR" altLang="en-US">
                <a:solidFill>
                  <a:srgbClr val="000000"/>
                </a:solidFill>
                <a:latin typeface="Garamond"/>
                <a:cs typeface="Times New Roman" panose="02020603050405020304" pitchFamily="18" charset="0"/>
              </a:rPr>
              <a:pPr defTabSz="72566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hr-HR" altLang="en-US">
              <a:solidFill>
                <a:srgbClr val="000000"/>
              </a:solidFill>
              <a:latin typeface="Garamond"/>
              <a:cs typeface="Times New Roman" panose="02020603050405020304" pitchFamily="18" charset="0"/>
            </a:endParaRPr>
          </a:p>
        </p:txBody>
      </p:sp>
      <p:sp>
        <p:nvSpPr>
          <p:cNvPr id="97282" name="Slide Number Placeholder 6">
            <a:extLst>
              <a:ext uri="{FF2B5EF4-FFF2-40B4-BE49-F238E27FC236}">
                <a16:creationId xmlns:a16="http://schemas.microsoft.com/office/drawing/2014/main" id="{8A47B4B9-5BDF-D095-4C02-5692CA7E86D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747" y="5539251"/>
            <a:ext cx="2132928" cy="34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defTabSz="725668" fontAlgn="base">
              <a:spcBef>
                <a:spcPct val="0"/>
              </a:spcBef>
              <a:spcAft>
                <a:spcPct val="0"/>
              </a:spcAft>
            </a:pPr>
            <a:fld id="{2E8D01C7-AB63-4A31-84B7-2C30A6A699C1}" type="slidenum">
              <a:rPr lang="hr-HR" altLang="en-US" sz="952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pPr algn="r" defTabSz="72566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hr-HR" altLang="en-US" sz="952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B98539D7-BD71-99DA-450E-ECA175CF5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180" y="206186"/>
            <a:ext cx="8229348" cy="1140759"/>
          </a:xfrm>
        </p:spPr>
        <p:txBody>
          <a:bodyPr/>
          <a:lstStyle/>
          <a:p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Farizej obraćenik</a:t>
            </a:r>
            <a:endParaRPr lang="de-DE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0F3C12F-77FD-4BC5-3E67-B176CC086E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327" y="1145219"/>
            <a:ext cx="7543989" cy="5033639"/>
          </a:xfrm>
        </p:spPr>
        <p:txBody>
          <a:bodyPr/>
          <a:lstStyle/>
          <a:p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“Zadahnut” protiv Crkve (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9,1s)</a:t>
            </a:r>
          </a:p>
          <a:p>
            <a:pPr lvl="1"/>
            <a:r>
              <a:rPr lang="hr-HR" altLang="sr-Latn-RS" sz="2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Zakonito, na svoju inicijativu </a:t>
            </a:r>
          </a:p>
          <a:p>
            <a:pPr lvl="2"/>
            <a:r>
              <a:rPr lang="hr-HR" altLang="sr-Latn-RS" sz="23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pustošio Crkvu (</a:t>
            </a:r>
            <a:r>
              <a:rPr lang="hr-HR" altLang="sr-Latn-RS" sz="236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sr-Latn-RS" sz="23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8,3; Gal 1,13)</a:t>
            </a:r>
          </a:p>
          <a:p>
            <a:pPr lvl="1"/>
            <a:r>
              <a:rPr lang="hr-HR" altLang="sr-Latn-RS" sz="2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Doživljaj na putu u Damask:</a:t>
            </a:r>
          </a:p>
          <a:p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svjetlo s neba (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9,3)</a:t>
            </a:r>
          </a:p>
          <a:p>
            <a:pPr lvl="1"/>
            <a:r>
              <a:rPr lang="hr-HR" altLang="sr-Latn-RS" sz="2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Prosvjetljenje </a:t>
            </a:r>
          </a:p>
          <a:p>
            <a:pPr lvl="1"/>
            <a:r>
              <a:rPr lang="hr-HR" altLang="sr-Latn-RS" sz="2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“djeca svjetla” (1 Sol 5,5)</a:t>
            </a:r>
          </a:p>
          <a:p>
            <a:pPr lvl="1"/>
            <a:r>
              <a:rPr lang="hr-HR" altLang="sr-Latn-RS" sz="2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“oružje svjetlosti” (Rim 13,12)</a:t>
            </a:r>
          </a:p>
          <a:p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Pao na tlo</a:t>
            </a:r>
          </a:p>
          <a:p>
            <a:pPr lvl="1"/>
            <a:r>
              <a:rPr lang="hr-HR" altLang="sr-Latn-RS" sz="2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pasti ničice, pokloniti se?</a:t>
            </a:r>
            <a:endParaRPr lang="de-DE" altLang="sr-Latn-RS" sz="2682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287" name="Picture 6" descr="paul-on-the-road-to-damascus1-255x322">
            <a:extLst>
              <a:ext uri="{FF2B5EF4-FFF2-40B4-BE49-F238E27FC236}">
                <a16:creationId xmlns:a16="http://schemas.microsoft.com/office/drawing/2014/main" id="{B8964C2E-DF21-C111-F3DA-AB4E0D11E3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7119" y="2631743"/>
            <a:ext cx="3346882" cy="42262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14E356F-7613-B3B3-F295-AEDC47BF5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180" y="188430"/>
            <a:ext cx="8229348" cy="1140759"/>
          </a:xfrm>
        </p:spPr>
        <p:txBody>
          <a:bodyPr/>
          <a:lstStyle/>
          <a:p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Preokret</a:t>
            </a:r>
            <a:endParaRPr lang="de-DE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260" name="Picture 4">
            <a:extLst>
              <a:ext uri="{FF2B5EF4-FFF2-40B4-BE49-F238E27FC236}">
                <a16:creationId xmlns:a16="http://schemas.microsoft.com/office/drawing/2014/main" id="{94F88F27-CF21-0D4E-D115-F286CC7FD8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925" y="1"/>
            <a:ext cx="2346075" cy="3258104"/>
          </a:xfrm>
          <a:noFill/>
          <a:ln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99A823-E002-DE34-531F-6BF87F72A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325" y="1065320"/>
            <a:ext cx="8686675" cy="5082971"/>
          </a:xfrm>
        </p:spPr>
        <p:txBody>
          <a:bodyPr/>
          <a:lstStyle/>
          <a:p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Dvaput “</a:t>
            </a:r>
            <a:r>
              <a:rPr lang="hr-HR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Savle</a:t>
            </a: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hr-HR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9,4; 22,7; 26,14) </a:t>
            </a:r>
          </a:p>
          <a:p>
            <a:pPr lvl="1"/>
            <a:r>
              <a:rPr lang="hr-HR" sz="2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Hebrejski (</a:t>
            </a:r>
            <a:r>
              <a:rPr lang="hr-HR" sz="26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sz="2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26,14)</a:t>
            </a:r>
          </a:p>
          <a:p>
            <a:pPr lvl="1"/>
            <a:r>
              <a:rPr lang="hr-HR" sz="2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Abraham, Mojsije, Samuel</a:t>
            </a:r>
          </a:p>
          <a:p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 ime: ne više </a:t>
            </a:r>
            <a:r>
              <a:rPr lang="hr-HR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Šaul</a:t>
            </a: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hr-HR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13,9 </a:t>
            </a:r>
          </a:p>
          <a:p>
            <a:pPr lvl="1"/>
            <a:r>
              <a:rPr lang="hr-HR" sz="2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Jakov-Izrael, Šimun-Kefa</a:t>
            </a:r>
          </a:p>
          <a:p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 životni prostor: “</a:t>
            </a:r>
            <a:r>
              <a:rPr lang="el-G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ἐν Χριστῷ”</a:t>
            </a:r>
          </a:p>
          <a:p>
            <a:pPr lvl="2"/>
            <a:r>
              <a:rPr lang="hr-HR" sz="23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Ostanite u meni (</a:t>
            </a:r>
            <a:r>
              <a:rPr lang="hr-HR" sz="236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sz="23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15,5)</a:t>
            </a:r>
          </a:p>
          <a:p>
            <a:pPr lvl="1"/>
            <a:r>
              <a:rPr lang="hr-HR" sz="2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 stvorenje (2 Kor 5,17; Gal 6,15)</a:t>
            </a:r>
          </a:p>
          <a:p>
            <a:pPr lvl="1"/>
            <a:r>
              <a:rPr lang="hr-HR" sz="2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“Stari zavjet” (2 Kor 3,14)</a:t>
            </a:r>
          </a:p>
          <a:p>
            <a:pPr lvl="1"/>
            <a:r>
              <a:rPr lang="hr-HR" sz="2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Pravednost od Boga, ne po Zakonu (Gal 2,16; </a:t>
            </a:r>
            <a:r>
              <a:rPr lang="hr-HR" sz="26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</a:t>
            </a:r>
            <a:r>
              <a:rPr lang="hr-HR" sz="2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3,9)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2CC8787-5886-1222-053D-862ED8D8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fld id="{0395A0C9-12A2-440A-B095-07FC546C5A86}" type="slidenum">
              <a:rPr lang="hr-HR" altLang="en-US">
                <a:solidFill>
                  <a:srgbClr val="000000"/>
                </a:solidFill>
                <a:latin typeface="Garamond"/>
                <a:cs typeface="Times New Roman" panose="02020603050405020304" pitchFamily="18" charset="0"/>
              </a:rPr>
              <a:pPr defTabSz="72566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hr-HR" altLang="en-US">
              <a:solidFill>
                <a:srgbClr val="000000"/>
              </a:solidFill>
              <a:latin typeface="Garamon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543AB37-A2E1-A344-4E38-2FCEE2B7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fld id="{0F930376-E12A-4C3C-A9F7-C63F615DA2FE}" type="slidenum">
              <a:rPr lang="hr-HR" altLang="en-US">
                <a:solidFill>
                  <a:srgbClr val="000000"/>
                </a:solidFill>
                <a:latin typeface="Garamond"/>
                <a:cs typeface="Times New Roman" panose="02020603050405020304" pitchFamily="18" charset="0"/>
              </a:rPr>
              <a:pPr defTabSz="725668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hr-HR" altLang="en-US">
              <a:solidFill>
                <a:srgbClr val="000000"/>
              </a:solidFill>
              <a:latin typeface="Garamond"/>
              <a:cs typeface="Times New Roman" panose="02020603050405020304" pitchFamily="18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6A56BEA5-FC15-DF78-2981-0132C9652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180" y="202416"/>
            <a:ext cx="8229348" cy="1254835"/>
          </a:xfrm>
        </p:spPr>
        <p:txBody>
          <a:bodyPr/>
          <a:lstStyle/>
          <a:p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 zajedništvo</a:t>
            </a:r>
            <a:endParaRPr lang="de-DE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6A0FCC42-2738-FADF-120E-F511231B4E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327" y="1216241"/>
            <a:ext cx="8229347" cy="4944862"/>
          </a:xfrm>
        </p:spPr>
        <p:txBody>
          <a:bodyPr/>
          <a:lstStyle/>
          <a:p>
            <a:pPr marL="362834" indent="-362834">
              <a:spcBef>
                <a:spcPts val="600"/>
              </a:spcBef>
            </a:pPr>
            <a:r>
              <a:rPr lang="el-G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ἐγώ εἰμι Ἰησοῦς (Dj 9,5; 22,8; 26,15)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“Ja sam Isus”</a:t>
            </a:r>
          </a:p>
          <a:p>
            <a:pPr marL="815117" lvl="1" indent="-361574">
              <a:spcBef>
                <a:spcPts val="6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dana sljepoće i posta (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9,9) – Pasha?</a:t>
            </a:r>
          </a:p>
          <a:p>
            <a:pPr marL="815117" lvl="1" indent="-361574">
              <a:spcBef>
                <a:spcPts val="6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vidio Isusa (1 Kor 9,1)</a:t>
            </a:r>
          </a:p>
          <a:p>
            <a:pPr marL="362834" indent="-362834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“braća”, “sveti”</a:t>
            </a:r>
          </a:p>
          <a:p>
            <a:pPr marL="362834" indent="-362834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autoritet uz Petra i Jakova (Gal 1,18s)</a:t>
            </a:r>
          </a:p>
          <a:p>
            <a:pPr marL="815117" lvl="1" indent="-361574">
              <a:spcBef>
                <a:spcPts val="6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primljen među tri “stupa”: + Ivan Gal 2,9</a:t>
            </a:r>
          </a:p>
          <a:p>
            <a:pPr marL="362834" indent="-362834">
              <a:spcBef>
                <a:spcPts val="600"/>
              </a:spcBef>
            </a:pP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suradnici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Barnaba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Silvan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Timotej, Tit,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Tihik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362834" indent="-362834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liturgija, talenti + ljubav je put, Crkva je Tijelo</a:t>
            </a:r>
            <a:endParaRPr lang="de-DE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FFF7CA3A-8722-7E37-3C41-29BC2C60C8A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3323" y="0"/>
            <a:ext cx="2190677" cy="3231472"/>
          </a:xfrm>
          <a:ln/>
        </p:spPr>
      </p:pic>
      <p:sp>
        <p:nvSpPr>
          <p:cNvPr id="95237" name="Text Box 5">
            <a:extLst>
              <a:ext uri="{FF2B5EF4-FFF2-40B4-BE49-F238E27FC236}">
                <a16:creationId xmlns:a16="http://schemas.microsoft.com/office/drawing/2014/main" id="{F342735D-55B3-C5EC-705D-D99E66CC1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726" y="3741877"/>
            <a:ext cx="202121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25668" fontAlgn="base">
              <a:spcBef>
                <a:spcPct val="50000"/>
              </a:spcBef>
              <a:spcAft>
                <a:spcPct val="0"/>
              </a:spcAft>
            </a:pPr>
            <a:r>
              <a:rPr lang="hr-HR" altLang="sr-Latn-RS" sz="9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Morris, Sv. Pavao, vitraj u crkvi u </a:t>
            </a:r>
            <a:r>
              <a:rPr lang="hr-HR" altLang="sr-Latn-RS" sz="9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Ponsonbyju</a:t>
            </a:r>
            <a:r>
              <a:rPr lang="hr-HR" altLang="sr-Latn-RS" sz="9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Velika Britanija</a:t>
            </a:r>
            <a:endParaRPr lang="de-DE" altLang="sr-Latn-RS" sz="95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4FCB3F3-9CC5-3C3F-EF19-6D55612D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fld id="{BE002A43-1C11-41AC-A8B7-D90F79ECB581}" type="slidenum">
              <a:rPr lang="hr-HR" altLang="en-US">
                <a:solidFill>
                  <a:srgbClr val="000000"/>
                </a:solidFill>
                <a:latin typeface="Garamond"/>
                <a:cs typeface="Times New Roman" panose="02020603050405020304" pitchFamily="18" charset="0"/>
              </a:rPr>
              <a:pPr defTabSz="72566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hr-HR" altLang="en-US">
              <a:solidFill>
                <a:srgbClr val="000000"/>
              </a:solidFill>
              <a:latin typeface="Garamond"/>
              <a:cs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C41D257-8006-9F1A-86AF-8D5A681AC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Nositelj predaje i komunikator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9E1F211-73EC-3BDD-CE54-AD9D477433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23627" y="1091953"/>
            <a:ext cx="5320351" cy="4362889"/>
          </a:xfrm>
        </p:spPr>
        <p:txBody>
          <a:bodyPr/>
          <a:lstStyle/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 i Mojsije, Adam 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Pavao “stvaratelj” Riječi</a:t>
            </a:r>
          </a:p>
          <a:p>
            <a:pPr lvl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Uskrs, Euharistija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Predaje što je primio 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Pridružen apostolima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Putuje i piše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Surađuje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18884302-0F61-54A1-213B-CAE0F9C61E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92932" y="2133849"/>
            <a:ext cx="3551068" cy="4724151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5AEFA84-0089-A34B-BFD5-702DB9D2C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Uskrsnu Gospodin (Ps 24)</a:t>
            </a:r>
          </a:p>
        </p:txBody>
      </p:sp>
      <p:pic>
        <p:nvPicPr>
          <p:cNvPr id="12291" name="Picture 5" descr="ps24_uskrsnu">
            <a:extLst>
              <a:ext uri="{FF2B5EF4-FFF2-40B4-BE49-F238E27FC236}">
                <a16:creationId xmlns:a16="http://schemas.microsoft.com/office/drawing/2014/main" id="{4C83EC6B-CE44-775F-F70B-3829ADA4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9144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F32B50B-23A1-06EB-01D8-BAFC20AD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fld id="{24A5CDE5-E123-4C45-9525-15CAFD07ABB7}" type="slidenum">
              <a:rPr lang="hr-HR" altLang="en-US">
                <a:solidFill>
                  <a:srgbClr val="000000"/>
                </a:solidFill>
                <a:latin typeface="Garamond"/>
                <a:cs typeface="Times New Roman" panose="02020603050405020304" pitchFamily="18" charset="0"/>
              </a:rPr>
              <a:pPr defTabSz="725668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hr-HR" altLang="en-US">
              <a:solidFill>
                <a:srgbClr val="000000"/>
              </a:solidFill>
              <a:latin typeface="Garamond"/>
              <a:cs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37B317ED-91C1-70CE-1065-91EC3258D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Lukavi </a:t>
            </a:r>
            <a:r>
              <a:rPr lang="hr-HR" altLang="sr-Latn-R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hrlitelj</a:t>
            </a:r>
            <a:endParaRPr lang="de-DE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53E854B-7014-6235-0EC1-958D2150FC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327" y="1216240"/>
            <a:ext cx="8162890" cy="4909351"/>
          </a:xfrm>
        </p:spPr>
        <p:txBody>
          <a:bodyPr/>
          <a:lstStyle/>
          <a:p>
            <a:pPr marL="362834" indent="-362834">
              <a:lnSpc>
                <a:spcPct val="90000"/>
              </a:lnSpc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 ipak obvezuje (Gal 5,14):</a:t>
            </a:r>
          </a:p>
          <a:p>
            <a:pPr marL="622361" lvl="1" indent="-362834">
              <a:lnSpc>
                <a:spcPct val="90000"/>
              </a:lnSpc>
            </a:pPr>
            <a:r>
              <a:rPr lang="hr-HR" altLang="sr-Latn-RS" sz="28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 Zakon u: Ljubi bližnjega!</a:t>
            </a:r>
          </a:p>
          <a:p>
            <a:pPr marL="362834" indent="-362834">
              <a:lnSpc>
                <a:spcPct val="90000"/>
              </a:lnSpc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Timotej obrezan (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16,3)</a:t>
            </a:r>
          </a:p>
          <a:p>
            <a:pPr marL="362834" indent="-362834">
              <a:lnSpc>
                <a:spcPct val="90000"/>
              </a:lnSpc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Pavao prihvaća carski sud (25,10)</a:t>
            </a:r>
          </a:p>
          <a:p>
            <a:pPr marL="362834" indent="-362834">
              <a:lnSpc>
                <a:spcPct val="90000"/>
              </a:lnSpc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Žuri prema naprijed (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3,14)</a:t>
            </a:r>
          </a:p>
          <a:p>
            <a:pPr marL="815117" lvl="1" indent="-361574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Isus koji je prihvatio </a:t>
            </a:r>
            <a:b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ljudsku težnju: „Koje li muke za me!” (Lk 12,50)</a:t>
            </a:r>
          </a:p>
          <a:p>
            <a:pPr marL="815117" lvl="1" indent="-361574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stvorenje uzdiše (Rim 8,22)</a:t>
            </a:r>
          </a:p>
          <a:p>
            <a:pPr marL="622361" lvl="1" indent="-362834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Jedina optužba (</a:t>
            </a:r>
            <a:r>
              <a:rPr lang="hr-HR" altLang="sr-Latn-R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24,21; 26,23):</a:t>
            </a:r>
            <a:endParaRPr lang="de-DE" altLang="sr-Latn-R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2834" indent="-362834">
              <a:lnSpc>
                <a:spcPct val="90000"/>
              </a:lnSpc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Propovijeda uskrsnuće</a:t>
            </a:r>
            <a:endParaRPr lang="de-DE" altLang="sr-Latn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6061E17B-AD1D-0248-3F83-ED6867224B30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6122" y="1"/>
            <a:ext cx="2409216" cy="40215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DCF45BE2-D102-089F-77B1-9DA6EFD52F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200150"/>
            <a:ext cx="7993063" cy="2733675"/>
          </a:xfrm>
        </p:spPr>
        <p:txBody>
          <a:bodyPr/>
          <a:lstStyle/>
          <a:p>
            <a:pPr eaLnBrk="1" hangingPunct="1"/>
            <a:r>
              <a:rPr lang="hr-HR" altLang="sr-Latn-R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biblijski </a:t>
            </a:r>
            <a:br>
              <a:rPr lang="hr-HR" altLang="sr-Latn-R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pisci</a:t>
            </a:r>
            <a:endParaRPr lang="hr-HR" altLang="sr-Latn-R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D1196522-D10A-F9D2-DC2F-8A99F3D4D7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15231" y="4076700"/>
            <a:ext cx="6733482" cy="260818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Stari zavjet: Mojsije</a:t>
            </a:r>
          </a:p>
          <a:p>
            <a:pPr algn="l" eaLnBrk="1" hangingPunct="1">
              <a:lnSpc>
                <a:spcPct val="8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Mojsije napisao Zakon </a:t>
            </a:r>
          </a:p>
          <a:p>
            <a:pPr algn="l" eaLnBrk="1" hangingPunct="1">
              <a:lnSpc>
                <a:spcPct val="8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u knjigu (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Pnz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31,24)</a:t>
            </a:r>
          </a:p>
          <a:p>
            <a:pPr algn="l" eaLnBrk="1" hangingPunct="1">
              <a:lnSpc>
                <a:spcPct val="8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Novi zavjet: Pavao</a:t>
            </a:r>
          </a:p>
          <a:p>
            <a:pPr algn="l" eaLnBrk="1" hangingPunct="1">
              <a:lnSpc>
                <a:spcPct val="8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Pavao Solunjanima</a:t>
            </a:r>
            <a:b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mir (1 Sol 1,1) </a:t>
            </a:r>
          </a:p>
        </p:txBody>
      </p:sp>
      <p:sp>
        <p:nvSpPr>
          <p:cNvPr id="6149" name="Rectangle 6">
            <a:extLst>
              <a:ext uri="{FF2B5EF4-FFF2-40B4-BE49-F238E27FC236}">
                <a16:creationId xmlns:a16="http://schemas.microsoft.com/office/drawing/2014/main" id="{117776DD-6C23-7CFF-4B4E-4C5F90AC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400" y="0"/>
            <a:ext cx="31599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ECTS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četvrtkom u 10:15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FFRZ 004</a:t>
            </a:r>
            <a:endParaRPr kumimoji="0" lang="hr-HR" alt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50" name="Picture 8">
            <a:extLst>
              <a:ext uri="{FF2B5EF4-FFF2-40B4-BE49-F238E27FC236}">
                <a16:creationId xmlns:a16="http://schemas.microsoft.com/office/drawing/2014/main" id="{722A2E94-0875-4977-77D3-B5D1B63FD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68" y="61913"/>
            <a:ext cx="1065320" cy="10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66FFC7-7EDF-AA57-3D44-5A3A01DE5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61913"/>
            <a:ext cx="1068788" cy="10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Michelangelo_Mose_2007">
            <a:extLst>
              <a:ext uri="{FF2B5EF4-FFF2-40B4-BE49-F238E27FC236}">
                <a16:creationId xmlns:a16="http://schemas.microsoft.com/office/drawing/2014/main" id="{6F1C8C32-9213-89A7-CA24-D0DF2329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8407" y="0"/>
            <a:ext cx="2585594" cy="3429000"/>
          </a:xfrm>
          <a:prstGeom prst="rect">
            <a:avLst/>
          </a:prstGeom>
          <a:noFill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0B59145-CB8A-32F3-ECE6-E972BAE7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8406" y="3418265"/>
            <a:ext cx="2585594" cy="34397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0802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723C726B-DCAF-FFAB-C9EE-AE043636B5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200150"/>
            <a:ext cx="7993063" cy="2733675"/>
          </a:xfrm>
        </p:spPr>
        <p:txBody>
          <a:bodyPr/>
          <a:lstStyle/>
          <a:p>
            <a:pPr eaLnBrk="1" hangingPunct="1"/>
            <a: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  <a:t>Uvod u Bibliju</a:t>
            </a:r>
            <a:b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UP0060; ISVU: 23559</a:t>
            </a:r>
            <a:b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Opći uvod u Sveto pismo </a:t>
            </a:r>
            <a:b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Staroga i Novoga zavjeta</a:t>
            </a:r>
            <a:endPara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601BE35B-2E8A-601C-E874-8514007110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6700"/>
            <a:ext cx="7377113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Ljetni semestar ak. g. 2022./23. 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amdg.ffrz.hr </a:t>
            </a:r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nastava</a:t>
            </a:r>
            <a:endParaRPr lang="hr-HR" altLang="sr-Latn-RS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11" descr="371f1562a52249f39c36c34e575639b4">
            <a:extLst>
              <a:ext uri="{FF2B5EF4-FFF2-40B4-BE49-F238E27FC236}">
                <a16:creationId xmlns:a16="http://schemas.microsoft.com/office/drawing/2014/main" id="{C5BE5A21-768D-18A3-BBC6-3C7CAB1C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295275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6">
            <a:extLst>
              <a:ext uri="{FF2B5EF4-FFF2-40B4-BE49-F238E27FC236}">
                <a16:creationId xmlns:a16="http://schemas.microsoft.com/office/drawing/2014/main" id="{02CAD0B7-BE24-887B-5627-1EA9C61FD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0"/>
            <a:ext cx="3162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ECTS 3</a:t>
            </a:r>
          </a:p>
          <a:p>
            <a:pPr eaLnBrk="1" hangingPunct="1"/>
            <a:r>
              <a:rPr lang="hr-HR" altLang="sr-Latn-R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četvrtkom u 10:15</a:t>
            </a:r>
          </a:p>
          <a:p>
            <a:pPr eaLnBrk="1" hangingPunct="1"/>
            <a:r>
              <a:rPr lang="hr-HR" altLang="sr-Latn-R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FFRZ 004</a:t>
            </a:r>
            <a:endParaRPr lang="hr-HR" altLang="sr-Latn-R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8">
            <a:extLst>
              <a:ext uri="{FF2B5EF4-FFF2-40B4-BE49-F238E27FC236}">
                <a16:creationId xmlns:a16="http://schemas.microsoft.com/office/drawing/2014/main" id="{FCBE5833-F83D-25F2-EE57-C4AE8075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97" y="44390"/>
            <a:ext cx="105447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6F90AA8-3E41-BE47-593D-B7DF8067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50" y="61913"/>
            <a:ext cx="9953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C1449615-3BBC-3F21-9B9A-FAB29F89C3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fld id="{E1A313A1-F0A3-46CD-B0A2-A86A848DCD5F}" type="slidenum">
              <a:rPr lang="hr-HR" altLang="sr-Latn-RS">
                <a:solidFill>
                  <a:srgbClr val="000000"/>
                </a:solidFill>
                <a:latin typeface="Verdana"/>
                <a:cs typeface="Times New Roman" panose="02020603050405020304" pitchFamily="18" charset="0"/>
              </a:rPr>
              <a:pPr defTabSz="72566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r-HR" altLang="sr-Latn-RS">
              <a:solidFill>
                <a:srgbClr val="000000"/>
              </a:solidFill>
              <a:latin typeface="Verdana"/>
              <a:cs typeface="Times New Roman" panose="02020603050405020304" pitchFamily="18" charset="0"/>
            </a:endParaRP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42EF767B-1A5B-0032-A049-86FC31F2DC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747" y="5543031"/>
            <a:ext cx="2132928" cy="34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defTabSz="725668" fontAlgn="base">
              <a:spcBef>
                <a:spcPct val="0"/>
              </a:spcBef>
              <a:spcAft>
                <a:spcPct val="0"/>
              </a:spcAft>
            </a:pPr>
            <a:fld id="{FCBF652F-A267-426C-B34E-6BD77A2F0905}" type="slidenum">
              <a:rPr lang="hr-HR" altLang="sr-Latn-RS" sz="794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algn="r" defTabSz="72566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r-HR" altLang="sr-Latn-RS" sz="794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683A9B9-DF5C-9D49-E220-7429C74C93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85926" y="685465"/>
            <a:ext cx="7872715" cy="2126954"/>
          </a:xfrm>
        </p:spPr>
        <p:txBody>
          <a:bodyPr/>
          <a:lstStyle/>
          <a:p>
            <a:pPr algn="l"/>
            <a:r>
              <a:rPr lang="hr-HR" altLang="sr-Latn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Mojsije </a:t>
            </a:r>
            <a:br>
              <a:rPr lang="hr-HR" altLang="sr-Latn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Starom zavjetu</a:t>
            </a:r>
          </a:p>
        </p:txBody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FF375E31-3B26-C7CE-64BF-E60791DEAC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6463" y="3310575"/>
            <a:ext cx="7629659" cy="3480842"/>
          </a:xfrm>
        </p:spPr>
        <p:txBody>
          <a:bodyPr/>
          <a:lstStyle/>
          <a:p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rođenja (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do smrti (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Pnz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34).</a:t>
            </a:r>
          </a:p>
          <a:p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Božji poslanik, učenik, prijatelj, izbavitelj i zakonodavac, zagovornik, </a:t>
            </a:r>
            <a:b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uzor-prorok i sluga Gospodnji 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292A11DC-7EA4-6107-5BF1-644969310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145" y="3885"/>
            <a:ext cx="4509856" cy="199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D0F4F-59CF-9999-44AB-86F29595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fld id="{941BB83F-8E53-40D0-96B2-DD321C2CA32F}" type="slidenum">
              <a:rPr lang="hr-HR" altLang="sr-Latn-RS">
                <a:solidFill>
                  <a:srgbClr val="000000"/>
                </a:solidFill>
                <a:latin typeface="Verdana"/>
                <a:cs typeface="Times New Roman" panose="02020603050405020304" pitchFamily="18" charset="0"/>
              </a:rPr>
              <a:pPr defTabSz="72566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r-HR" altLang="sr-Latn-RS">
              <a:solidFill>
                <a:srgbClr val="000000"/>
              </a:solidFill>
              <a:latin typeface="Verdana"/>
              <a:cs typeface="Times New Roman" panose="02020603050405020304" pitchFamily="18" charset="0"/>
            </a:endParaRPr>
          </a:p>
        </p:txBody>
      </p:sp>
      <p:sp>
        <p:nvSpPr>
          <p:cNvPr id="106498" name="Slide Number Placeholder 6">
            <a:extLst>
              <a:ext uri="{FF2B5EF4-FFF2-40B4-BE49-F238E27FC236}">
                <a16:creationId xmlns:a16="http://schemas.microsoft.com/office/drawing/2014/main" id="{FF213162-62B1-3FF6-20B6-363BF7DDEE2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747" y="5543031"/>
            <a:ext cx="2132928" cy="34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defTabSz="725668" fontAlgn="base">
              <a:spcBef>
                <a:spcPct val="0"/>
              </a:spcBef>
              <a:spcAft>
                <a:spcPct val="0"/>
              </a:spcAft>
            </a:pPr>
            <a:fld id="{05A24845-C385-4A06-9D6B-D19C4BE04146}" type="slidenum">
              <a:rPr lang="hr-HR" altLang="sr-Latn-RS" sz="794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algn="r" defTabSz="72566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r-HR" altLang="sr-Latn-RS" sz="794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D7DB3CF6-BB3A-49A1-0E2B-898B30869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326" y="152886"/>
            <a:ext cx="8229348" cy="1265084"/>
          </a:xfrm>
        </p:spPr>
        <p:txBody>
          <a:bodyPr/>
          <a:lstStyle/>
          <a:p>
            <a:r>
              <a:rPr lang="pl-PL" altLang="sr-Latn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djeteta do </a:t>
            </a:r>
            <a:br>
              <a:rPr lang="pl-PL" altLang="sr-Latn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sr-Latn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spasitelja Božjeg naroda </a:t>
            </a:r>
            <a:endParaRPr lang="hr-HR" altLang="sr-Latn-R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6FC5AAF7-830C-618C-E2B3-F75A87026E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326" y="1580224"/>
            <a:ext cx="7355024" cy="5277775"/>
          </a:xfrm>
        </p:spPr>
        <p:txBody>
          <a:bodyPr/>
          <a:lstStyle/>
          <a:p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Stavljen u košaru (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korabljicu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e-IL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תבה</a:t>
            </a:r>
            <a:r>
              <a:rPr lang="de-DE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</a:t>
            </a:r>
            <a:r>
              <a:rPr lang="en-US" altLang="sr-Latn-R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faraonove kćeri (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2,10)</a:t>
            </a:r>
          </a:p>
          <a:p>
            <a:pPr lvl="1"/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 </a:t>
            </a:r>
            <a:r>
              <a:rPr lang="he-IL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משׁה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83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moše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onaj koji izvlači</a:t>
            </a:r>
          </a:p>
          <a:p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Izraelci – “braća” (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2,11)</a:t>
            </a:r>
          </a:p>
          <a:p>
            <a:r>
              <a:rPr lang="hr-HR" altLang="sr-Latn-R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Egipćanina (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2,12)</a:t>
            </a:r>
          </a:p>
          <a:p>
            <a:pPr lvl="1"/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Njegovi ga optužuju (v14)</a:t>
            </a:r>
          </a:p>
          <a:p>
            <a:pPr lvl="1"/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Faraon ga želi ubiti (v15)</a:t>
            </a:r>
          </a:p>
          <a:p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Bijeg </a:t>
            </a:r>
          </a:p>
          <a:p>
            <a:pPr lvl="1"/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Spasitelj </a:t>
            </a:r>
            <a:r>
              <a:rPr lang="hr-HR" altLang="sr-Latn-RS" sz="268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pastiricima</a:t>
            </a:r>
            <a:r>
              <a:rPr lang="hr-HR" altLang="sr-Latn-RS" sz="268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(v17)</a:t>
            </a:r>
            <a:endParaRPr lang="de-DE" altLang="sr-Latn-RS" sz="268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501" name="Text Box 5">
            <a:extLst>
              <a:ext uri="{FF2B5EF4-FFF2-40B4-BE49-F238E27FC236}">
                <a16:creationId xmlns:a16="http://schemas.microsoft.com/office/drawing/2014/main" id="{C411043B-435E-B70A-BE1A-C11ECCF63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635" y="6214900"/>
            <a:ext cx="251075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25668" fontAlgn="base">
              <a:spcBef>
                <a:spcPct val="50000"/>
              </a:spcBef>
              <a:spcAft>
                <a:spcPct val="0"/>
              </a:spcAft>
            </a:pPr>
            <a:r>
              <a:rPr lang="hr-HR" altLang="sr-Latn-RS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 Lawrence Alma-</a:t>
            </a:r>
            <a:r>
              <a:rPr lang="hr-HR" altLang="sr-Latn-RS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Tadema</a:t>
            </a:r>
            <a:r>
              <a:rPr lang="hr-HR" altLang="sr-Latn-RS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sr-Latn-RS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Mojsije</a:t>
            </a:r>
            <a:r>
              <a:rPr lang="de-DE" altLang="sr-Latn-RS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prona</a:t>
            </a:r>
            <a:r>
              <a:rPr lang="hr-HR" altLang="sr-Latn-RS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hr-HR" altLang="sr-Latn-RS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1904.</a:t>
            </a:r>
            <a:endParaRPr lang="de-DE" altLang="sr-Latn-RS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502" name="Picture 6">
            <a:extLst>
              <a:ext uri="{FF2B5EF4-FFF2-40B4-BE49-F238E27FC236}">
                <a16:creationId xmlns:a16="http://schemas.microsoft.com/office/drawing/2014/main" id="{78F90234-45D0-0305-7B78-B7DD6056DC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8751" y="2119377"/>
            <a:ext cx="3165249" cy="397587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7747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>
            <a:extLst>
              <a:ext uri="{FF2B5EF4-FFF2-40B4-BE49-F238E27FC236}">
                <a16:creationId xmlns:a16="http://schemas.microsoft.com/office/drawing/2014/main" id="{887B5B68-C196-8671-C9B9-9F3A3297E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Mojsijevo zvanje</a:t>
            </a:r>
          </a:p>
        </p:txBody>
      </p:sp>
      <p:sp>
        <p:nvSpPr>
          <p:cNvPr id="28684" name="Rectangle 12">
            <a:extLst>
              <a:ext uri="{FF2B5EF4-FFF2-40B4-BE49-F238E27FC236}">
                <a16:creationId xmlns:a16="http://schemas.microsoft.com/office/drawing/2014/main" id="{D317781C-FD2A-C378-BE26-EB113FEB9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326" y="1432035"/>
            <a:ext cx="8304934" cy="52883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שׁלח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šalaḥ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poslati – </a:t>
            </a: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הלך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halak</a:t>
            </a: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ići</a:t>
            </a:r>
          </a:p>
          <a:p>
            <a:pPr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elemenata: nevolja, nalog,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prigovor, obećanje, znak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predmeta prigovora: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Tko sam ja (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3,11)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mu je ime (3,13)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mi ne povjeruju (4,1)</a:t>
            </a:r>
          </a:p>
          <a:p>
            <a:pPr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– Jahve – poslanik Jahvin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Mojsije treba skinuti obuću (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3,5)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ću, ma tko da ću biti (3,14)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Spomen iz naraštaja u naraštaj (3,15)</a:t>
            </a:r>
          </a:p>
          <a:p>
            <a:pPr>
              <a:lnSpc>
                <a:spcPct val="90000"/>
              </a:lnSpc>
            </a:pP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עמי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hr-HR" altLang="sr-Latn-R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amî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moj narod (3,7); </a:t>
            </a: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ירד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jarad 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sići (3,8)</a:t>
            </a:r>
            <a:endParaRPr lang="de-DE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9" name="Picture 4" descr="mojsije">
            <a:extLst>
              <a:ext uri="{FF2B5EF4-FFF2-40B4-BE49-F238E27FC236}">
                <a16:creationId xmlns:a16="http://schemas.microsoft.com/office/drawing/2014/main" id="{4D218767-42AE-71BF-ACD7-665DCA160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464" y="-38946"/>
            <a:ext cx="3464063" cy="456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>
            <a:extLst>
              <a:ext uri="{FF2B5EF4-FFF2-40B4-BE49-F238E27FC236}">
                <a16:creationId xmlns:a16="http://schemas.microsoft.com/office/drawing/2014/main" id="{2D4399D8-BFFB-C88B-2EE7-C7F425370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Veliki izlazak (</a:t>
            </a:r>
            <a:r>
              <a:rPr lang="hr-HR" altLang="sr-Latn-R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14)</a:t>
            </a:r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E848AE7D-6712-EA89-467B-E002581039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327" y="1417970"/>
            <a:ext cx="6457997" cy="54400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Vjera (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14,31) 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Smrtni strah (v10)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Faraon i kola (v9)</a:t>
            </a:r>
          </a:p>
          <a:p>
            <a:pPr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Izraelci napadaju Mojsija (v11s):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“smrt u pustinji” 2x</a:t>
            </a:r>
          </a:p>
          <a:p>
            <a:pPr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Mojsije (v13): 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hr-HR" altLang="sr-Latn-R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bojte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v13 (usp. v10) – </a:t>
            </a:r>
            <a:r>
              <a:rPr lang="hr-HR" altLang="sr-Latn-R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spasenje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(usp. „spasio” v30; „moj spasitelj” 15,2)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Vapi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 Bogom (v15 usp. v10)</a:t>
            </a:r>
          </a:p>
          <a:p>
            <a:pPr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se bori (v14.25)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Anđeo i stup od oblaka na začelju (v19)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Otvrdnuto srce faraonovo (v8.23)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Vjetar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Bezopasni napadači (v24)</a:t>
            </a:r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D8EEB2DF-235B-0CAF-3BE3-FD576A34DEF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23247" y="3861786"/>
            <a:ext cx="2920753" cy="299621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 (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14,4.17):</a:t>
            </a:r>
          </a:p>
          <a:p>
            <a:pPr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Božja proslava (v4.17) </a:t>
            </a:r>
          </a:p>
          <a:p>
            <a:pPr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pjesma: 15,1.21</a:t>
            </a:r>
          </a:p>
        </p:txBody>
      </p:sp>
      <p:pic>
        <p:nvPicPr>
          <p:cNvPr id="110598" name="Picture 6">
            <a:extLst>
              <a:ext uri="{FF2B5EF4-FFF2-40B4-BE49-F238E27FC236}">
                <a16:creationId xmlns:a16="http://schemas.microsoft.com/office/drawing/2014/main" id="{A75C3CAE-97F6-654E-1DB9-F302D697245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4933" y="0"/>
            <a:ext cx="2479698" cy="3778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05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C2E1F38F-5231-47FA-F2E5-ED76A42E7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Zakonodavac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E6B2C8-E468-978C-AD41-C7700A7CF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8582"/>
            <a:ext cx="8229600" cy="53694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20,1-17 / 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Pnz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5,6-21</a:t>
            </a:r>
          </a:p>
          <a:p>
            <a:pPr>
              <a:lnSpc>
                <a:spcPct val="90000"/>
              </a:lnSpc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Cjelovit dijaloški tekst (“Ti”)</a:t>
            </a:r>
          </a:p>
          <a:p>
            <a:pPr lvl="1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Obećanje </a:t>
            </a:r>
            <a:r>
              <a:rPr lang="hr-HR" altLang="sr-Latn-R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zapovijedi (</a:t>
            </a:r>
            <a:r>
              <a:rPr lang="hr-HR" altLang="sr-Latn-R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19,5s)</a:t>
            </a:r>
          </a:p>
          <a:p>
            <a:pPr>
              <a:lnSpc>
                <a:spcPct val="90000"/>
              </a:lnSpc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5x “</a:t>
            </a:r>
            <a:r>
              <a:rPr lang="he-IL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tvoj Bog” </a:t>
            </a:r>
            <a:b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sam te izveo (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20,2)</a:t>
            </a:r>
          </a:p>
          <a:p>
            <a:pPr>
              <a:lnSpc>
                <a:spcPct val="90000"/>
              </a:lnSpc>
            </a:pP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20,5.7.10.12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revan, koji se brine za krivnju predaka i kod potomaka (v5)</a:t>
            </a:r>
          </a:p>
          <a:p>
            <a:pPr lvl="1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 – ne isprazno izgovarati (v7)</a:t>
            </a:r>
          </a:p>
          <a:p>
            <a:pPr lvl="1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pripada mu sedmi dan (v10)</a:t>
            </a:r>
          </a:p>
          <a:p>
            <a:pPr lvl="1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onaj koji ti daje tlo pod nogama na kojem možeš dugo živjeti (v12)</a:t>
            </a:r>
          </a:p>
        </p:txBody>
      </p:sp>
      <p:pic>
        <p:nvPicPr>
          <p:cNvPr id="1026" name="Picture 2" descr="Fortean Slip">
            <a:extLst>
              <a:ext uri="{FF2B5EF4-FFF2-40B4-BE49-F238E27FC236}">
                <a16:creationId xmlns:a16="http://schemas.microsoft.com/office/drawing/2014/main" id="{5BC67B81-900C-CB4F-9111-C8FC42DBD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863" y="-1"/>
            <a:ext cx="2822137" cy="39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Default Design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1170</Words>
  <Application>Microsoft Office PowerPoint</Application>
  <PresentationFormat>On-screen Show (4:3)</PresentationFormat>
  <Paragraphs>205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Garamond</vt:lpstr>
      <vt:lpstr>Tahoma</vt:lpstr>
      <vt:lpstr>Times New Roman</vt:lpstr>
      <vt:lpstr>Verdana</vt:lpstr>
      <vt:lpstr>Wingdings</vt:lpstr>
      <vt:lpstr>Level</vt:lpstr>
      <vt:lpstr>Default Design</vt:lpstr>
      <vt:lpstr>Edge</vt:lpstr>
      <vt:lpstr>5_Edge</vt:lpstr>
      <vt:lpstr>1_TS001069000</vt:lpstr>
      <vt:lpstr>Prvi biblijski  pisci</vt:lpstr>
      <vt:lpstr>Uskrsnu Gospodin (Ps 24)</vt:lpstr>
      <vt:lpstr>Prvi biblijski  pisci</vt:lpstr>
      <vt:lpstr>Uvod u Bibliju  UP0060; ISVU: 23559 Opći uvod u Sveto pismo  Staroga i Novoga zavjeta</vt:lpstr>
      <vt:lpstr>Mojsije  u Starom zavjetu</vt:lpstr>
      <vt:lpstr>Od djeteta do  spasitelja Božjeg naroda </vt:lpstr>
      <vt:lpstr>Mojsijevo zvanje</vt:lpstr>
      <vt:lpstr>Veliki izlazak (Izl 14)</vt:lpstr>
      <vt:lpstr>Zakonodavac</vt:lpstr>
      <vt:lpstr>Zagovornik</vt:lpstr>
      <vt:lpstr>Prorok, Sluga Jahvin</vt:lpstr>
      <vt:lpstr>Uskrsnu Isus doista (Ps 67)</vt:lpstr>
      <vt:lpstr>Pavao –  obraćenik i apostol </vt:lpstr>
      <vt:lpstr>Prvi novozavjetni pisac</vt:lpstr>
      <vt:lpstr>Pavlovski spisi</vt:lpstr>
      <vt:lpstr>Farizej obraćenik</vt:lpstr>
      <vt:lpstr>Preokret</vt:lpstr>
      <vt:lpstr>Novo zajedništvo</vt:lpstr>
      <vt:lpstr>Nositelj predaje i komunikator</vt:lpstr>
      <vt:lpstr>Lukavi hrlitelj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Bibliju  UP0060; ISVU: 23559 Opći uvod u Sveto pismo  Staroga i Novoga zavjeta</dc:title>
  <dc:creator>Niko</dc:creator>
  <cp:lastModifiedBy>Niko Bilić</cp:lastModifiedBy>
  <cp:revision>5</cp:revision>
  <dcterms:created xsi:type="dcterms:W3CDTF">2022-05-12T06:10:13Z</dcterms:created>
  <dcterms:modified xsi:type="dcterms:W3CDTF">2023-04-20T06:27:59Z</dcterms:modified>
</cp:coreProperties>
</file>