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1" r:id="rId1"/>
    <p:sldMasterId id="2147483777" r:id="rId2"/>
    <p:sldMasterId id="2147483857" r:id="rId3"/>
  </p:sldMasterIdLst>
  <p:notesMasterIdLst>
    <p:notesMasterId r:id="rId12"/>
  </p:notesMasterIdLst>
  <p:handoutMasterIdLst>
    <p:handoutMasterId r:id="rId13"/>
  </p:handoutMasterIdLst>
  <p:sldIdLst>
    <p:sldId id="264" r:id="rId4"/>
    <p:sldId id="341" r:id="rId5"/>
    <p:sldId id="344" r:id="rId6"/>
    <p:sldId id="326" r:id="rId7"/>
    <p:sldId id="343" r:id="rId8"/>
    <p:sldId id="342" r:id="rId9"/>
    <p:sldId id="318" r:id="rId10"/>
    <p:sldId id="345" r:id="rId11"/>
  </p:sldIdLst>
  <p:sldSz cx="9144000" cy="6858000" type="screen4x3"/>
  <p:notesSz cx="8686800" cy="6400800"/>
  <p:defaultTextStyle>
    <a:defPPr>
      <a:defRPr lang="hr-HR"/>
    </a:defPPr>
    <a:lvl1pPr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b="1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016">
          <p15:clr>
            <a:srgbClr val="A4A3A4"/>
          </p15:clr>
        </p15:guide>
        <p15:guide id="2" pos="273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327" autoAdjust="0"/>
    <p:restoredTop sz="94688" autoAdjust="0"/>
  </p:normalViewPr>
  <p:slideViewPr>
    <p:cSldViewPr>
      <p:cViewPr varScale="1">
        <p:scale>
          <a:sx n="92" d="100"/>
          <a:sy n="92" d="100"/>
        </p:scale>
        <p:origin x="600" y="6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7" d="100"/>
          <a:sy n="67" d="100"/>
        </p:scale>
        <p:origin x="-3306" y="-90"/>
      </p:cViewPr>
      <p:guideLst>
        <p:guide orient="horz" pos="2016"/>
        <p:guide pos="2736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handoutMaster" Target="handoutMasters/handoutMaster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viewProps" Target="viewProp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>
            <a:extLst>
              <a:ext uri="{FF2B5EF4-FFF2-40B4-BE49-F238E27FC236}">
                <a16:creationId xmlns:a16="http://schemas.microsoft.com/office/drawing/2014/main" id="{08249E9B-2E8E-790D-F847-4051993CEDAB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763963" cy="319088"/>
          </a:xfrm>
          <a:prstGeom prst="rect">
            <a:avLst/>
          </a:prstGeom>
          <a:noFill/>
          <a:ln>
            <a:noFill/>
          </a:ln>
        </p:spPr>
        <p:txBody>
          <a:bodyPr vert="horz" wrap="square" lIns="86156" tIns="43078" rIns="86156" bIns="43078" numCol="1" anchor="t" anchorCtr="0" compatLnSpc="1">
            <a:prstTxWarp prst="textNoShape">
              <a:avLst/>
            </a:prstTxWarp>
          </a:bodyPr>
          <a:lstStyle>
            <a:lvl1pPr defTabSz="862013" eaLnBrk="1" hangingPunct="1">
              <a:defRPr sz="1100" b="0"/>
            </a:lvl1pPr>
          </a:lstStyle>
          <a:p>
            <a:pPr>
              <a:defRPr/>
            </a:pPr>
            <a:endParaRPr lang="sr-Latn-RS" altLang="sr-Latn-RS"/>
          </a:p>
        </p:txBody>
      </p:sp>
      <p:sp>
        <p:nvSpPr>
          <p:cNvPr id="35843" name="Rectangle 3">
            <a:extLst>
              <a:ext uri="{FF2B5EF4-FFF2-40B4-BE49-F238E27FC236}">
                <a16:creationId xmlns:a16="http://schemas.microsoft.com/office/drawing/2014/main" id="{F56E6989-8D4D-36AF-E19A-3B3229CD24D9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4921250" y="0"/>
            <a:ext cx="3763963" cy="319088"/>
          </a:xfrm>
          <a:prstGeom prst="rect">
            <a:avLst/>
          </a:prstGeom>
          <a:noFill/>
          <a:ln>
            <a:noFill/>
          </a:ln>
        </p:spPr>
        <p:txBody>
          <a:bodyPr vert="horz" wrap="square" lIns="86156" tIns="43078" rIns="86156" bIns="43078" numCol="1" anchor="t" anchorCtr="0" compatLnSpc="1">
            <a:prstTxWarp prst="textNoShape">
              <a:avLst/>
            </a:prstTxWarp>
          </a:bodyPr>
          <a:lstStyle>
            <a:lvl1pPr algn="r" defTabSz="862013" eaLnBrk="1" hangingPunct="1">
              <a:defRPr sz="1100" b="0"/>
            </a:lvl1pPr>
          </a:lstStyle>
          <a:p>
            <a:pPr>
              <a:defRPr/>
            </a:pPr>
            <a:fld id="{23715DC3-A69C-41C6-87DD-200DC0D70886}" type="datetime1">
              <a:rPr lang="hr-HR" altLang="sr-Latn-RS"/>
              <a:pPr>
                <a:defRPr/>
              </a:pPr>
              <a:t>15.7.2024.</a:t>
            </a:fld>
            <a:endParaRPr lang="hr-HR" altLang="sr-Latn-RS"/>
          </a:p>
        </p:txBody>
      </p:sp>
      <p:sp>
        <p:nvSpPr>
          <p:cNvPr id="35844" name="Rectangle 4">
            <a:extLst>
              <a:ext uri="{FF2B5EF4-FFF2-40B4-BE49-F238E27FC236}">
                <a16:creationId xmlns:a16="http://schemas.microsoft.com/office/drawing/2014/main" id="{4F31E294-119E-BA40-4070-89F7540E734C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081713"/>
            <a:ext cx="3763963" cy="319087"/>
          </a:xfrm>
          <a:prstGeom prst="rect">
            <a:avLst/>
          </a:prstGeom>
          <a:noFill/>
          <a:ln>
            <a:noFill/>
          </a:ln>
        </p:spPr>
        <p:txBody>
          <a:bodyPr vert="horz" wrap="square" lIns="86156" tIns="43078" rIns="86156" bIns="43078" numCol="1" anchor="b" anchorCtr="0" compatLnSpc="1">
            <a:prstTxWarp prst="textNoShape">
              <a:avLst/>
            </a:prstTxWarp>
          </a:bodyPr>
          <a:lstStyle>
            <a:lvl1pPr defTabSz="862013" eaLnBrk="1" hangingPunct="1">
              <a:defRPr sz="1100" b="0"/>
            </a:lvl1pPr>
          </a:lstStyle>
          <a:p>
            <a:pPr>
              <a:defRPr/>
            </a:pPr>
            <a:endParaRPr lang="sr-Latn-CS" altLang="sr-Latn-RS"/>
          </a:p>
        </p:txBody>
      </p:sp>
      <p:sp>
        <p:nvSpPr>
          <p:cNvPr id="35845" name="Rectangle 5">
            <a:extLst>
              <a:ext uri="{FF2B5EF4-FFF2-40B4-BE49-F238E27FC236}">
                <a16:creationId xmlns:a16="http://schemas.microsoft.com/office/drawing/2014/main" id="{FB9B80B1-EFB3-2989-E3BA-7F9471CA9CE0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921250" y="6080125"/>
            <a:ext cx="3763963" cy="319088"/>
          </a:xfrm>
          <a:prstGeom prst="rect">
            <a:avLst/>
          </a:prstGeom>
          <a:noFill/>
          <a:ln>
            <a:noFill/>
          </a:ln>
        </p:spPr>
        <p:txBody>
          <a:bodyPr vert="horz" wrap="square" lIns="86156" tIns="43078" rIns="86156" bIns="43078" numCol="1" anchor="b" anchorCtr="0" compatLnSpc="1">
            <a:prstTxWarp prst="textNoShape">
              <a:avLst/>
            </a:prstTxWarp>
          </a:bodyPr>
          <a:lstStyle>
            <a:lvl1pPr algn="r" defTabSz="862013" eaLnBrk="1" hangingPunct="1">
              <a:defRPr sz="1100" b="0"/>
            </a:lvl1pPr>
          </a:lstStyle>
          <a:p>
            <a:fld id="{B775A811-B142-49AE-A74A-1C59FF562563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>
            <a:extLst>
              <a:ext uri="{FF2B5EF4-FFF2-40B4-BE49-F238E27FC236}">
                <a16:creationId xmlns:a16="http://schemas.microsoft.com/office/drawing/2014/main" id="{57676C2F-EB11-240F-BFE1-921DED04A654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763963" cy="319088"/>
          </a:xfrm>
          <a:prstGeom prst="rect">
            <a:avLst/>
          </a:prstGeom>
          <a:noFill/>
          <a:ln>
            <a:noFill/>
          </a:ln>
        </p:spPr>
        <p:txBody>
          <a:bodyPr vert="horz" wrap="square" lIns="86156" tIns="43078" rIns="86156" bIns="43078" numCol="1" anchor="t" anchorCtr="0" compatLnSpc="1">
            <a:prstTxWarp prst="textNoShape">
              <a:avLst/>
            </a:prstTxWarp>
          </a:bodyPr>
          <a:lstStyle>
            <a:lvl1pPr defTabSz="862013" eaLnBrk="1" hangingPunct="1">
              <a:defRPr sz="1100" b="0"/>
            </a:lvl1pPr>
          </a:lstStyle>
          <a:p>
            <a:pPr>
              <a:defRPr/>
            </a:pPr>
            <a:r>
              <a:rPr lang="hr-HR" altLang="sr-Latn-RS"/>
              <a:t>ferbt1_002.pdf</a:t>
            </a:r>
          </a:p>
        </p:txBody>
      </p:sp>
      <p:sp>
        <p:nvSpPr>
          <p:cNvPr id="47107" name="Rectangle 3">
            <a:extLst>
              <a:ext uri="{FF2B5EF4-FFF2-40B4-BE49-F238E27FC236}">
                <a16:creationId xmlns:a16="http://schemas.microsoft.com/office/drawing/2014/main" id="{8B541BA1-07A7-4EA4-4C80-7BB8C31BF7C7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4921250" y="0"/>
            <a:ext cx="3763963" cy="319088"/>
          </a:xfrm>
          <a:prstGeom prst="rect">
            <a:avLst/>
          </a:prstGeom>
          <a:noFill/>
          <a:ln>
            <a:noFill/>
          </a:ln>
        </p:spPr>
        <p:txBody>
          <a:bodyPr vert="horz" wrap="square" lIns="86156" tIns="43078" rIns="86156" bIns="43078" numCol="1" anchor="t" anchorCtr="0" compatLnSpc="1">
            <a:prstTxWarp prst="textNoShape">
              <a:avLst/>
            </a:prstTxWarp>
          </a:bodyPr>
          <a:lstStyle>
            <a:lvl1pPr algn="r" defTabSz="862013" eaLnBrk="1" hangingPunct="1">
              <a:defRPr sz="1100" b="0"/>
            </a:lvl1pPr>
          </a:lstStyle>
          <a:p>
            <a:pPr>
              <a:defRPr/>
            </a:pPr>
            <a:fld id="{B3AA032C-A1F5-4D6D-B6F4-E37EBC01705E}" type="datetime1">
              <a:rPr lang="hr-HR" altLang="sr-Latn-RS"/>
              <a:pPr>
                <a:defRPr/>
              </a:pPr>
              <a:t>15.7.2024.</a:t>
            </a:fld>
            <a:r>
              <a:rPr lang="hr-HR" altLang="sr-Latn-RS"/>
              <a:t>06.03.12.</a:t>
            </a:r>
          </a:p>
        </p:txBody>
      </p:sp>
      <p:sp>
        <p:nvSpPr>
          <p:cNvPr id="6148" name="Rectangle 4">
            <a:extLst>
              <a:ext uri="{FF2B5EF4-FFF2-40B4-BE49-F238E27FC236}">
                <a16:creationId xmlns:a16="http://schemas.microsoft.com/office/drawing/2014/main" id="{48CB4CDA-E47D-4CA1-6710-0D45B078C3F1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744788" y="481013"/>
            <a:ext cx="3198812" cy="2398712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9" name="Rectangle 5">
            <a:extLst>
              <a:ext uri="{FF2B5EF4-FFF2-40B4-BE49-F238E27FC236}">
                <a16:creationId xmlns:a16="http://schemas.microsoft.com/office/drawing/2014/main" id="{AD8BD849-3BD4-A692-D15A-4BCF6E9EB105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868363" y="3040063"/>
            <a:ext cx="6950075" cy="2879725"/>
          </a:xfrm>
          <a:prstGeom prst="rect">
            <a:avLst/>
          </a:prstGeom>
          <a:noFill/>
          <a:ln>
            <a:noFill/>
          </a:ln>
        </p:spPr>
        <p:txBody>
          <a:bodyPr vert="horz" wrap="square" lIns="86156" tIns="43078" rIns="86156" bIns="4307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noProof="0"/>
              <a:t>Click to edit Master text styles</a:t>
            </a:r>
          </a:p>
          <a:p>
            <a:pPr lvl="1"/>
            <a:r>
              <a:rPr lang="hr-HR" noProof="0"/>
              <a:t>Second level</a:t>
            </a:r>
          </a:p>
          <a:p>
            <a:pPr lvl="2"/>
            <a:r>
              <a:rPr lang="hr-HR" noProof="0"/>
              <a:t>Third level</a:t>
            </a:r>
          </a:p>
          <a:p>
            <a:pPr lvl="3"/>
            <a:r>
              <a:rPr lang="hr-HR" noProof="0"/>
              <a:t>Fourth level</a:t>
            </a:r>
          </a:p>
          <a:p>
            <a:pPr lvl="4"/>
            <a:r>
              <a:rPr lang="hr-HR" noProof="0"/>
              <a:t>Fifth level</a:t>
            </a:r>
          </a:p>
        </p:txBody>
      </p:sp>
      <p:sp>
        <p:nvSpPr>
          <p:cNvPr id="47110" name="Rectangle 6">
            <a:extLst>
              <a:ext uri="{FF2B5EF4-FFF2-40B4-BE49-F238E27FC236}">
                <a16:creationId xmlns:a16="http://schemas.microsoft.com/office/drawing/2014/main" id="{9BA9D2A5-D4A1-A6D2-A5C4-1A669C5194F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080125"/>
            <a:ext cx="3763963" cy="319088"/>
          </a:xfrm>
          <a:prstGeom prst="rect">
            <a:avLst/>
          </a:prstGeom>
          <a:noFill/>
          <a:ln>
            <a:noFill/>
          </a:ln>
        </p:spPr>
        <p:txBody>
          <a:bodyPr vert="horz" wrap="square" lIns="86156" tIns="43078" rIns="86156" bIns="43078" numCol="1" anchor="b" anchorCtr="0" compatLnSpc="1">
            <a:prstTxWarp prst="textNoShape">
              <a:avLst/>
            </a:prstTxWarp>
          </a:bodyPr>
          <a:lstStyle>
            <a:lvl1pPr defTabSz="862013" eaLnBrk="1" hangingPunct="1">
              <a:defRPr sz="1100" b="0"/>
            </a:lvl1pPr>
          </a:lstStyle>
          <a:p>
            <a:pPr>
              <a:defRPr/>
            </a:pPr>
            <a:r>
              <a:rPr lang="hr-HR" altLang="sr-Latn-RS"/>
              <a:t>www.amdg.eu</a:t>
            </a:r>
          </a:p>
        </p:txBody>
      </p:sp>
      <p:sp>
        <p:nvSpPr>
          <p:cNvPr id="47111" name="Rectangle 7">
            <a:extLst>
              <a:ext uri="{FF2B5EF4-FFF2-40B4-BE49-F238E27FC236}">
                <a16:creationId xmlns:a16="http://schemas.microsoft.com/office/drawing/2014/main" id="{AF3A8061-2540-A08B-FE68-1DAFC27C8C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921250" y="6080125"/>
            <a:ext cx="3763963" cy="319088"/>
          </a:xfrm>
          <a:prstGeom prst="rect">
            <a:avLst/>
          </a:prstGeom>
          <a:noFill/>
          <a:ln>
            <a:noFill/>
          </a:ln>
        </p:spPr>
        <p:txBody>
          <a:bodyPr vert="horz" wrap="square" lIns="86156" tIns="43078" rIns="86156" bIns="43078" numCol="1" anchor="b" anchorCtr="0" compatLnSpc="1">
            <a:prstTxWarp prst="textNoShape">
              <a:avLst/>
            </a:prstTxWarp>
          </a:bodyPr>
          <a:lstStyle>
            <a:lvl1pPr algn="r" defTabSz="862013" eaLnBrk="1" hangingPunct="1">
              <a:defRPr sz="1100" b="0"/>
            </a:lvl1pPr>
          </a:lstStyle>
          <a:p>
            <a:fld id="{3B33A680-068B-439D-9F03-A9B5C8BA8EEB}" type="slidenum">
              <a:rPr lang="hr-HR" altLang="sr-Latn-RS"/>
              <a:pPr/>
              <a:t>‹#›</a:t>
            </a:fld>
            <a:endParaRPr lang="hr-HR" altLang="sr-Latn-R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524B01CE-085B-8E8D-32BE-6CC1AC040618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862013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2013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2013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2013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2013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altLang="sr-Latn-RS" b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sz001.ppt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44661695-C785-93DA-0398-F04B8A18E5C6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862013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2013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2013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2013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2013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A4DD2B95-5905-4E58-B3DC-D59B441E1D51}" type="datetime1">
              <a:rPr lang="hr-HR" altLang="sr-Latn-RS" b="0" smtClean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15.7.2024.</a:t>
            </a:fld>
            <a:endParaRPr lang="de-DE" altLang="sr-Latn-RS" b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0" name="Rectangle 6">
            <a:extLst>
              <a:ext uri="{FF2B5EF4-FFF2-40B4-BE49-F238E27FC236}">
                <a16:creationId xmlns:a16="http://schemas.microsoft.com/office/drawing/2014/main" id="{2E3C47FD-4533-BD3A-A634-CA9DA3EFFDB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862013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2013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2013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2013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2013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r>
              <a:rPr lang="de-DE" altLang="sr-Latn-RS" b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amdg.eu</a:t>
            </a:r>
          </a:p>
        </p:txBody>
      </p:sp>
      <p:sp>
        <p:nvSpPr>
          <p:cNvPr id="9221" name="Rectangle 7">
            <a:extLst>
              <a:ext uri="{FF2B5EF4-FFF2-40B4-BE49-F238E27FC236}">
                <a16:creationId xmlns:a16="http://schemas.microsoft.com/office/drawing/2014/main" id="{9ECDBAAF-0B35-2373-64CD-FD891A3EC04D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862013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62013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62013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62013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62013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62013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296FAA6E-9ECA-4745-B22B-6CAACA18CA1F}" type="slidenum">
              <a:rPr lang="de-DE" altLang="sr-Latn-RS" b="0">
                <a:solidFill>
                  <a:srgbClr val="0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pPr/>
              <a:t>1</a:t>
            </a:fld>
            <a:endParaRPr lang="de-DE" altLang="sr-Latn-RS" b="0">
              <a:solidFill>
                <a:srgbClr val="0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222" name="Rectangle 2">
            <a:extLst>
              <a:ext uri="{FF2B5EF4-FFF2-40B4-BE49-F238E27FC236}">
                <a16:creationId xmlns:a16="http://schemas.microsoft.com/office/drawing/2014/main" id="{BB7ADE52-5BAE-31B2-86FE-9D7CFBBB1FB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3" name="Rectangle 3">
            <a:extLst>
              <a:ext uri="{FF2B5EF4-FFF2-40B4-BE49-F238E27FC236}">
                <a16:creationId xmlns:a16="http://schemas.microsoft.com/office/drawing/2014/main" id="{7B5DC8A0-6748-6A06-982B-BC78DAFB862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eaLnBrk="1" hangingPunct="1"/>
            <a:endParaRPr lang="de-DE" altLang="sr-Latn-R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hr-H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2A9A09AE-1C69-D9C5-8CCE-DE45A7EEB3B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4FA5574-F78E-154F-F8F0-41777DE3B8A3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525B94-02AE-4D5E-BEFB-D27283A1124F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8344562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85E75206-CE31-416A-905A-93774237B90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0B17568-49EA-55D4-796F-769FE2A4F1E1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694DD6-137A-477E-AB0A-EED4E6A8EA6F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5421902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A607004-115C-E5F9-B8A2-3CFEAA030725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B18BC28B-0E4E-2AB9-7C19-2DFDABB7F219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D3E69C5-BCAB-45C3-8BDB-939259FEDBB0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8694081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reeform 7">
            <a:extLst>
              <a:ext uri="{FF2B5EF4-FFF2-40B4-BE49-F238E27FC236}">
                <a16:creationId xmlns:a16="http://schemas.microsoft.com/office/drawing/2014/main" id="{B3A811F9-44C8-F2D8-E442-B113FFEF84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9600" y="1219200"/>
            <a:ext cx="7924800" cy="9144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2540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" name="Line 8">
            <a:extLst>
              <a:ext uri="{FF2B5EF4-FFF2-40B4-BE49-F238E27FC236}">
                <a16:creationId xmlns:a16="http://schemas.microsoft.com/office/drawing/2014/main" id="{8F5B5EE9-610D-70C3-A461-0D51CB00F641}"/>
              </a:ext>
            </a:extLst>
          </p:cNvPr>
          <p:cNvSpPr>
            <a:spLocks noChangeShapeType="1"/>
          </p:cNvSpPr>
          <p:nvPr/>
        </p:nvSpPr>
        <p:spPr bwMode="auto">
          <a:xfrm>
            <a:off x="1981200" y="3962400"/>
            <a:ext cx="6511925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2493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914400" y="1524000"/>
            <a:ext cx="7623175" cy="1752600"/>
          </a:xfrm>
        </p:spPr>
        <p:txBody>
          <a:bodyPr/>
          <a:lstStyle>
            <a:lvl1pPr>
              <a:defRPr sz="5000"/>
            </a:lvl1pPr>
          </a:lstStyle>
          <a:p>
            <a:pPr lvl="0"/>
            <a:r>
              <a:rPr lang="hr-HR" altLang="en-US" noProof="0"/>
              <a:t>Click to edit Master title style</a:t>
            </a:r>
          </a:p>
        </p:txBody>
      </p:sp>
      <p:sp>
        <p:nvSpPr>
          <p:cNvPr id="12493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6553200" cy="1752600"/>
          </a:xfrm>
        </p:spPr>
        <p:txBody>
          <a:bodyPr/>
          <a:lstStyle>
            <a:lvl1pPr marL="0" indent="0">
              <a:buFont typeface="Wingdings" panose="05000000000000000000" pitchFamily="2" charset="2"/>
              <a:buNone/>
              <a:defRPr sz="2800"/>
            </a:lvl1pPr>
          </a:lstStyle>
          <a:p>
            <a:pPr lvl="0"/>
            <a:r>
              <a:rPr lang="hr-HR" altLang="en-US" noProof="0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D772957-36EF-EE6A-1FE8-9767EEB98AE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A3A43AC-CBE8-A105-E112-43B0DA66408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43638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E5C411F-F39C-C4FE-EEF1-1A933E2B317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628134-F257-467F-B64D-56E98FD3B1A1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821285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152D099-E4F2-08FE-812B-58028627D33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C91BC9F6-F49C-DBE2-CA88-C910D2AD5F6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036805C-73C9-53E4-A8F3-4ACA053C7F4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AE1F2FF-106E-4ECF-9CEA-87F3946A489C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8354527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65903EF-25BE-01DE-942D-908EC3879F7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CBB572-829B-9B40-F80E-BAE0711B93B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AAE90F7-2E52-0E8E-B043-0EFF2AB1D63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14BBE7D-2F2E-4FF4-9DFE-FE102F614B08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70277305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06BBFD1-4E18-C351-1D91-5EC830C999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8E49928-F0C9-413F-1C29-9ED5A9EEF7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5F92E54-BCBE-6933-5F6D-045AF620DEC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7B7A9EC-2A3F-475E-BDC4-8F02DE5240F4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8744198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675C7F80-F85A-9D12-6B02-9176E21A6D7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B8BADE7E-539A-F3E7-8F57-AE38AF11958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0BD40441-79AE-B1E5-3E85-5B477066091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F5AD01-89C6-412D-AC55-6ED218A3DBC0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2584043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787526E2-7180-700E-C59B-60E0083B00D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4581930D-DD33-036F-766B-BB12F58EA1A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22C41EDA-A1BA-CA5C-67BD-F794D64D30F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7E59B7D-69E2-4CDC-92C9-03BC389803D1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1990083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74B491FC-AABD-651F-9647-68D198016CA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78937918-D31F-1E24-7379-4B008139E3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C43C8107-EB61-C5F8-6A8A-A6E079EBACA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D0AACBE-66C9-4198-B428-6CDF4E76F249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52207955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8F638CB-86A8-100C-43C7-BD4684CC59D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7C81B171-37FD-4F20-3AF3-3878A39EB24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802A5ED0-DFF4-5377-471A-955E3B2390D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BC84D9-581E-4A6D-9F71-0E86140EB38F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8423789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9EA3FCF-B77A-F673-023C-DC79DB89FA99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AF471DF7-4F73-4A83-0580-03DD80EE076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9E2C218-CBC0-4401-9B85-990F10CA69E2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667928164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E2132CE-B455-A2CE-6BCA-968C8C5A76D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B3F5CC6-6ADC-E166-AE9B-54134EFBDA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FDC4ED1-C663-6E80-56B1-8A4FC53B85F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B25F017-A117-42D5-8482-89C282AE38C3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1436406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3FD99F1-509F-527A-4A5F-E1078EE671C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AE5C639-03E7-BA59-ACA9-1752C631A8D2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EFC47303-1CD6-8C60-9ABD-E19CAC0EF43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BA8D689-727B-4D37-929F-9BA8A1290EF2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60815211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7813"/>
            <a:ext cx="2057400" cy="5853112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7813"/>
            <a:ext cx="6019800" cy="5853112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E62988A5-F34F-F0BF-E695-D5DC83483F7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8B7FD610-F578-FC83-578B-4F64332724E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BB235B2-F05E-8BC0-E66E-8E3DADFA22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42D9362-135B-4021-AF1D-67CB393B178E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38197422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CAD49950-8F72-56B8-56A5-83FE1C7C38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2F1566DB-0667-66E3-CEDB-EFEE9CC57BD9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D27AB1BA-6AF6-CDBE-81BB-795B988E06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31D89BF-313F-482E-B254-2535EFE06B28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97253617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B31DBD4B-856F-30B0-9924-992108DA0C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48526D1B-5971-5346-4075-C66E506021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575B35B6-7B1A-BEE9-201E-F5BE3E07E35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BF278ED-6EB1-4482-892F-D81197C5AA47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92408682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D4E4B09E-5557-D329-EB16-1CC4BBCC55D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44396247-8F4D-75CF-5DEA-95AEFA9F793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763C6FBA-AF70-3AD2-38BE-A05BB9DAFBE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690B29B-F61B-422B-9CB9-4132E217A016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51332092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826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145088" y="2017713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A3A74454-E330-AE5B-E7CD-4413696BE99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A21CF2FF-BF72-7C9B-4899-FE63536CFC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4B644A76-51A3-C6B5-68FC-DDE03D6B246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9B589BF-5788-4DEE-BE7B-60BA671F5CA4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43748898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14">
            <a:extLst>
              <a:ext uri="{FF2B5EF4-FFF2-40B4-BE49-F238E27FC236}">
                <a16:creationId xmlns:a16="http://schemas.microsoft.com/office/drawing/2014/main" id="{B4A781FB-01D0-B21D-0D96-2D220A84DD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8" name="Rectangle 15">
            <a:extLst>
              <a:ext uri="{FF2B5EF4-FFF2-40B4-BE49-F238E27FC236}">
                <a16:creationId xmlns:a16="http://schemas.microsoft.com/office/drawing/2014/main" id="{ED46FED6-4F39-939E-F90E-29D4C4D6B53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ctangle 16">
            <a:extLst>
              <a:ext uri="{FF2B5EF4-FFF2-40B4-BE49-F238E27FC236}">
                <a16:creationId xmlns:a16="http://schemas.microsoft.com/office/drawing/2014/main" id="{81E27949-8A8F-84FB-B32D-2921D1A9D5C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4FCD451-2267-49FD-BEAE-32E1A9561445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44510520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14">
            <a:extLst>
              <a:ext uri="{FF2B5EF4-FFF2-40B4-BE49-F238E27FC236}">
                <a16:creationId xmlns:a16="http://schemas.microsoft.com/office/drawing/2014/main" id="{6D8C8C98-05E6-2343-F1E6-A2C33307DDF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15">
            <a:extLst>
              <a:ext uri="{FF2B5EF4-FFF2-40B4-BE49-F238E27FC236}">
                <a16:creationId xmlns:a16="http://schemas.microsoft.com/office/drawing/2014/main" id="{BEE74BE2-EB7C-AAD4-ACD6-1590AA35E1B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6">
            <a:extLst>
              <a:ext uri="{FF2B5EF4-FFF2-40B4-BE49-F238E27FC236}">
                <a16:creationId xmlns:a16="http://schemas.microsoft.com/office/drawing/2014/main" id="{EF8F8047-37A7-C86D-DC45-1659F909EFF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CB55129-70FB-45FD-90DB-487C43E1E2BD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39122738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4">
            <a:extLst>
              <a:ext uri="{FF2B5EF4-FFF2-40B4-BE49-F238E27FC236}">
                <a16:creationId xmlns:a16="http://schemas.microsoft.com/office/drawing/2014/main" id="{CFD9EE34-3F72-3526-F10B-F26FAEA0F7A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3" name="Rectangle 15">
            <a:extLst>
              <a:ext uri="{FF2B5EF4-FFF2-40B4-BE49-F238E27FC236}">
                <a16:creationId xmlns:a16="http://schemas.microsoft.com/office/drawing/2014/main" id="{E1430AD0-883F-D3A1-B980-5F1511BBBD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16">
            <a:extLst>
              <a:ext uri="{FF2B5EF4-FFF2-40B4-BE49-F238E27FC236}">
                <a16:creationId xmlns:a16="http://schemas.microsoft.com/office/drawing/2014/main" id="{9AF7613D-25B7-E10A-106E-5D4D6E2E86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9E4E52-87F9-403E-98C0-96B805C9C045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149494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EE20CAEF-676E-E9EA-2FDC-29C32A8469AC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4BE50A03-67C9-0E79-3E42-3E582AEA65DC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6BE9073-0F39-4E32-9C31-E4F3AA848654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65254547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3EA083D6-B27D-E069-7D76-EDA2EA6DDF9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7153AA5A-45AC-2155-4E7C-D3835099EFA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1F3B2613-01E1-AB53-7F56-B392946B674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6C46129-04FB-4B7B-96C4-4C8545CFE16C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4073226646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4">
            <a:extLst>
              <a:ext uri="{FF2B5EF4-FFF2-40B4-BE49-F238E27FC236}">
                <a16:creationId xmlns:a16="http://schemas.microsoft.com/office/drawing/2014/main" id="{20CB9F9E-6C75-FC25-5C58-8263696A464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5">
            <a:extLst>
              <a:ext uri="{FF2B5EF4-FFF2-40B4-BE49-F238E27FC236}">
                <a16:creationId xmlns:a16="http://schemas.microsoft.com/office/drawing/2014/main" id="{6AB605BD-CE28-BCFB-F015-F2389B64B7D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16">
            <a:extLst>
              <a:ext uri="{FF2B5EF4-FFF2-40B4-BE49-F238E27FC236}">
                <a16:creationId xmlns:a16="http://schemas.microsoft.com/office/drawing/2014/main" id="{2E2809F2-E9F6-4750-52BA-34DAF1A6920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4C7CB90-1A81-483E-8D42-020DA2A7FE09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92496955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25128929-8D02-7863-042D-D95DB5698F2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1DCEB553-C205-0385-1CD6-41371251ACF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C38FC41D-DAA6-ED04-5699-64FED2E3B4D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F9981B-984D-4B82-BFFE-DDB85BA1346F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51521576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04050" y="214313"/>
            <a:ext cx="1951038" cy="5918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0938" y="214313"/>
            <a:ext cx="5700712" cy="5918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14">
            <a:extLst>
              <a:ext uri="{FF2B5EF4-FFF2-40B4-BE49-F238E27FC236}">
                <a16:creationId xmlns:a16="http://schemas.microsoft.com/office/drawing/2014/main" id="{762BB69D-8C22-025D-AAEF-0B8568C6303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5">
            <a:extLst>
              <a:ext uri="{FF2B5EF4-FFF2-40B4-BE49-F238E27FC236}">
                <a16:creationId xmlns:a16="http://schemas.microsoft.com/office/drawing/2014/main" id="{45B9485B-9550-0CEC-EACE-CD1F31A33B8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6">
            <a:extLst>
              <a:ext uri="{FF2B5EF4-FFF2-40B4-BE49-F238E27FC236}">
                <a16:creationId xmlns:a16="http://schemas.microsoft.com/office/drawing/2014/main" id="{10D9A229-9D45-4A4D-6552-7D6F4E35552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3CC419D-4171-414D-9019-FB379C1C4B81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6959808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307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BE08C4E-77A0-24A4-D259-930D780C3C92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464A0E1-C275-AD6A-6BF9-0F3808FCF3C5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72AE6C7-919B-418A-9FF9-928B195293A3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6716346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B8B55D8-1E34-C59A-4CA3-D0E70CF9BA3F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D6CCB537-0363-773A-CC07-51DFDBE23536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37E31C5-030F-41DB-8512-07CCC1E52127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904310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87FB1EAA-0377-2BAA-12D2-0A48A78BCFA6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B9374923-C67B-781F-4724-25C2A59E51DF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8608021-651B-4934-A137-69892246E28F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27847414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>
            <a:extLst>
              <a:ext uri="{FF2B5EF4-FFF2-40B4-BE49-F238E27FC236}">
                <a16:creationId xmlns:a16="http://schemas.microsoft.com/office/drawing/2014/main" id="{A72B47B8-AFFD-6496-4CEC-842C07B9E00B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3" name="Rectangle 6">
            <a:extLst>
              <a:ext uri="{FF2B5EF4-FFF2-40B4-BE49-F238E27FC236}">
                <a16:creationId xmlns:a16="http://schemas.microsoft.com/office/drawing/2014/main" id="{8E2F42D5-43A1-1364-049C-937C3DE13860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3A07F1C-B685-4D56-88A3-D1BD5BFCA8C7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30736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29EBDD6-BDFB-6A2C-ACE6-DBBA5039E0E1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576F2E8-0537-093A-CD6C-B77E1870AFEA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FD7094D-40E4-4461-9DAD-C46F7D122627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13672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1AC6C7F-6578-780F-42DE-3BB153B41B5D}"/>
              </a:ext>
            </a:extLst>
          </p:cNvPr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F11E79A1-CFB5-397A-E039-7CA749778E2E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5D59510-8D01-431E-84BB-A66AA09F2F7C}" type="slidenum">
              <a:rPr lang="hr-HR" altLang="en-US"/>
              <a:pPr/>
              <a:t>‹#›</a:t>
            </a:fld>
            <a:endParaRPr lang="hr-HR" altLang="en-US"/>
          </a:p>
        </p:txBody>
      </p:sp>
    </p:spTree>
    <p:extLst>
      <p:ext uri="{BB962C8B-B14F-4D97-AF65-F5344CB8AC3E}">
        <p14:creationId xmlns:p14="http://schemas.microsoft.com/office/powerpoint/2010/main" val="1065457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D14E7520-0392-263F-A7E1-02BE94DB6F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F92E1C4-2D9E-E9FA-142D-8384434FAF2C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text styles</a:t>
            </a:r>
          </a:p>
          <a:p>
            <a:pPr lvl="1"/>
            <a:r>
              <a:rPr lang="hr-HR" altLang="en-US"/>
              <a:t>Second level</a:t>
            </a:r>
          </a:p>
          <a:p>
            <a:pPr lvl="2"/>
            <a:r>
              <a:rPr lang="hr-HR" altLang="en-US"/>
              <a:t>Third level</a:t>
            </a:r>
          </a:p>
          <a:p>
            <a:pPr lvl="3"/>
            <a:r>
              <a:rPr lang="hr-HR" altLang="en-US"/>
              <a:t>Fourth level</a:t>
            </a:r>
          </a:p>
          <a:p>
            <a:pPr lvl="4"/>
            <a:r>
              <a:rPr lang="hr-HR" altLang="en-US"/>
              <a:t>Fifth level</a:t>
            </a:r>
          </a:p>
        </p:txBody>
      </p:sp>
      <p:sp>
        <p:nvSpPr>
          <p:cNvPr id="12293" name="Rectangle 5">
            <a:extLst>
              <a:ext uri="{FF2B5EF4-FFF2-40B4-BE49-F238E27FC236}">
                <a16:creationId xmlns:a16="http://schemas.microsoft.com/office/drawing/2014/main" id="{0ED8E8DD-79F3-9F35-0CA8-A0B00F1D7B2F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 b="0">
                <a:latin typeface="+mj-lt"/>
              </a:defRPr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12294" name="Rectangle 6">
            <a:extLst>
              <a:ext uri="{FF2B5EF4-FFF2-40B4-BE49-F238E27FC236}">
                <a16:creationId xmlns:a16="http://schemas.microsoft.com/office/drawing/2014/main" id="{CCFA3658-767C-862C-E80B-C6910612547E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 b="0">
                <a:latin typeface="Garamond" panose="02020404030301010803" pitchFamily="18" charset="0"/>
              </a:defRPr>
            </a:lvl1pPr>
          </a:lstStyle>
          <a:p>
            <a:fld id="{04D7FE40-3972-42B8-825D-BA4AA4C3B158}" type="slidenum">
              <a:rPr lang="hr-HR" altLang="en-US"/>
              <a:pPr/>
              <a:t>‹#›</a:t>
            </a:fld>
            <a:endParaRPr lang="hr-HR" altLang="en-US"/>
          </a:p>
        </p:txBody>
      </p:sp>
      <p:sp>
        <p:nvSpPr>
          <p:cNvPr id="1030" name="Freeform 7">
            <a:extLst>
              <a:ext uri="{FF2B5EF4-FFF2-40B4-BE49-F238E27FC236}">
                <a16:creationId xmlns:a16="http://schemas.microsoft.com/office/drawing/2014/main" id="{163A4D2F-5D6B-528C-B0C6-57F713BFD87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371612160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1031" name="Line 8">
            <a:extLst>
              <a:ext uri="{FF2B5EF4-FFF2-40B4-BE49-F238E27FC236}">
                <a16:creationId xmlns:a16="http://schemas.microsoft.com/office/drawing/2014/main" id="{F1717E54-F4DC-103F-0644-DBBA4807B2DD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15" r:id="rId1"/>
    <p:sldLayoutId id="2147483916" r:id="rId2"/>
    <p:sldLayoutId id="2147483917" r:id="rId3"/>
    <p:sldLayoutId id="2147483918" r:id="rId4"/>
    <p:sldLayoutId id="2147483919" r:id="rId5"/>
    <p:sldLayoutId id="2147483920" r:id="rId6"/>
    <p:sldLayoutId id="2147483921" r:id="rId7"/>
    <p:sldLayoutId id="2147483922" r:id="rId8"/>
    <p:sldLayoutId id="2147483923" r:id="rId9"/>
    <p:sldLayoutId id="2147483924" r:id="rId10"/>
    <p:sldLayoutId id="2147483925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DEF15D2-0123-A645-03F6-61BBBA7EE0F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7813"/>
            <a:ext cx="8229600" cy="1139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title style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5E26256A-EC33-810C-983E-BD9F6043EDC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text styles</a:t>
            </a:r>
          </a:p>
          <a:p>
            <a:pPr lvl="1"/>
            <a:r>
              <a:rPr lang="hr-HR" altLang="en-US"/>
              <a:t>Second level</a:t>
            </a:r>
          </a:p>
          <a:p>
            <a:pPr lvl="2"/>
            <a:r>
              <a:rPr lang="hr-HR" altLang="en-US"/>
              <a:t>Third level</a:t>
            </a:r>
          </a:p>
          <a:p>
            <a:pPr lvl="3"/>
            <a:r>
              <a:rPr lang="hr-HR" altLang="en-US"/>
              <a:t>Fourth level</a:t>
            </a:r>
          </a:p>
          <a:p>
            <a:pPr lvl="4"/>
            <a:r>
              <a:rPr lang="hr-HR" altLang="en-US"/>
              <a:t>Fifth level</a:t>
            </a:r>
          </a:p>
        </p:txBody>
      </p:sp>
      <p:sp>
        <p:nvSpPr>
          <p:cNvPr id="123908" name="Rectangle 4">
            <a:extLst>
              <a:ext uri="{FF2B5EF4-FFF2-40B4-BE49-F238E27FC236}">
                <a16:creationId xmlns:a16="http://schemas.microsoft.com/office/drawing/2014/main" id="{6F38BC90-B923-F17A-3694-5A6B291A446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+mj-lt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r>
              <a:rPr lang="de-DE" altLang="sr-Latn-RS"/>
              <a:t>04.10.13.</a:t>
            </a:r>
            <a:endParaRPr lang="hr-HR" altLang="en-US"/>
          </a:p>
        </p:txBody>
      </p:sp>
      <p:sp>
        <p:nvSpPr>
          <p:cNvPr id="123909" name="Rectangle 5">
            <a:extLst>
              <a:ext uri="{FF2B5EF4-FFF2-40B4-BE49-F238E27FC236}">
                <a16:creationId xmlns:a16="http://schemas.microsoft.com/office/drawing/2014/main" id="{D5548F94-B973-4353-61EC-66919A7ED779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j-lt"/>
                <a:cs typeface="Times New Roman" panose="02020603050405020304" pitchFamily="18" charset="0"/>
              </a:defRPr>
            </a:lvl1pPr>
          </a:lstStyle>
          <a:p>
            <a:pPr>
              <a:defRPr/>
            </a:pPr>
            <a:endParaRPr lang="hr-HR" altLang="en-US"/>
          </a:p>
        </p:txBody>
      </p:sp>
      <p:sp>
        <p:nvSpPr>
          <p:cNvPr id="123910" name="Rectangle 6">
            <a:extLst>
              <a:ext uri="{FF2B5EF4-FFF2-40B4-BE49-F238E27FC236}">
                <a16:creationId xmlns:a16="http://schemas.microsoft.com/office/drawing/2014/main" id="{C552A957-DA70-BF60-33C9-0C00629D6E9B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Garamond" panose="02020404030301010803" pitchFamily="18" charset="0"/>
                <a:cs typeface="Times New Roman" panose="02020603050405020304" pitchFamily="18" charset="0"/>
              </a:defRPr>
            </a:lvl1pPr>
          </a:lstStyle>
          <a:p>
            <a:fld id="{A8FB3563-F101-4ACC-83B7-8009CA2A20FD}" type="slidenum">
              <a:rPr lang="hr-HR" altLang="en-US"/>
              <a:pPr/>
              <a:t>‹#›</a:t>
            </a:fld>
            <a:endParaRPr lang="hr-HR" altLang="en-US"/>
          </a:p>
        </p:txBody>
      </p:sp>
      <p:sp>
        <p:nvSpPr>
          <p:cNvPr id="3079" name="Freeform 7">
            <a:extLst>
              <a:ext uri="{FF2B5EF4-FFF2-40B4-BE49-F238E27FC236}">
                <a16:creationId xmlns:a16="http://schemas.microsoft.com/office/drawing/2014/main" id="{9C8CCDC0-F305-6051-BF03-11576959BE27}"/>
              </a:ext>
            </a:extLst>
          </p:cNvPr>
          <p:cNvSpPr>
            <a:spLocks noChangeArrowheads="1"/>
          </p:cNvSpPr>
          <p:nvPr/>
        </p:nvSpPr>
        <p:spPr bwMode="auto">
          <a:xfrm>
            <a:off x="381000" y="228600"/>
            <a:ext cx="8229600" cy="609600"/>
          </a:xfrm>
          <a:custGeom>
            <a:avLst/>
            <a:gdLst>
              <a:gd name="T0" fmla="*/ 0 w 1000"/>
              <a:gd name="T1" fmla="*/ 2147483646 h 1000"/>
              <a:gd name="T2" fmla="*/ 0 w 1000"/>
              <a:gd name="T3" fmla="*/ 0 h 1000"/>
              <a:gd name="T4" fmla="*/ 2147483646 w 1000"/>
              <a:gd name="T5" fmla="*/ 0 h 1000"/>
              <a:gd name="T6" fmla="*/ 0 60000 65536"/>
              <a:gd name="T7" fmla="*/ 0 60000 65536"/>
              <a:gd name="T8" fmla="*/ 0 60000 6553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0" t="0" r="r" b="b"/>
            <a:pathLst>
              <a:path w="1000" h="1000">
                <a:moveTo>
                  <a:pt x="0" y="1000"/>
                </a:moveTo>
                <a:lnTo>
                  <a:pt x="0" y="0"/>
                </a:lnTo>
                <a:lnTo>
                  <a:pt x="1000" y="0"/>
                </a:lnTo>
              </a:path>
            </a:pathLst>
          </a:custGeom>
          <a:noFill/>
          <a:ln w="19050" cap="flat" cmpd="sng">
            <a:solidFill>
              <a:schemeClr val="accent1"/>
            </a:solidFill>
            <a:prstDash val="solid"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GB"/>
          </a:p>
        </p:txBody>
      </p:sp>
      <p:sp>
        <p:nvSpPr>
          <p:cNvPr id="3080" name="Line 8">
            <a:extLst>
              <a:ext uri="{FF2B5EF4-FFF2-40B4-BE49-F238E27FC236}">
                <a16:creationId xmlns:a16="http://schemas.microsoft.com/office/drawing/2014/main" id="{882B1A30-5E09-AD5A-FF37-496B3ABCC2EE}"/>
              </a:ext>
            </a:extLst>
          </p:cNvPr>
          <p:cNvSpPr>
            <a:spLocks noChangeShapeType="1"/>
          </p:cNvSpPr>
          <p:nvPr/>
        </p:nvSpPr>
        <p:spPr bwMode="auto">
          <a:xfrm>
            <a:off x="457200" y="6172200"/>
            <a:ext cx="8229600" cy="0"/>
          </a:xfrm>
          <a:prstGeom prst="line">
            <a:avLst/>
          </a:prstGeom>
          <a:noFill/>
          <a:ln w="19050">
            <a:solidFill>
              <a:schemeClr val="accent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8" r:id="rId1"/>
    <p:sldLayoutId id="2147483937" r:id="rId2"/>
    <p:sldLayoutId id="2147483938" r:id="rId3"/>
    <p:sldLayoutId id="2147483939" r:id="rId4"/>
    <p:sldLayoutId id="2147483940" r:id="rId5"/>
    <p:sldLayoutId id="2147483941" r:id="rId6"/>
    <p:sldLayoutId id="2147483942" r:id="rId7"/>
    <p:sldLayoutId id="2147483943" r:id="rId8"/>
    <p:sldLayoutId id="2147483944" r:id="rId9"/>
    <p:sldLayoutId id="2147483945" r:id="rId10"/>
    <p:sldLayoutId id="2147483946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42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200">
          <a:solidFill>
            <a:schemeClr val="tx2"/>
          </a:solidFill>
          <a:latin typeface="Garamond" panose="02020404030301010803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669925" indent="-325438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0000"/>
        <a:buFont typeface="Wingdings" panose="05000000000000000000" pitchFamily="2" charset="2"/>
        <a:buChar char="q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22350" indent="-350838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65000"/>
        <a:buFont typeface="Wingdings" panose="05000000000000000000" pitchFamily="2" charset="2"/>
        <a:buChar char="n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39850" indent="-315913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q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81163" indent="-339725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75000"/>
        <a:buFont typeface="Wingdings" panose="05000000000000000000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R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098" name="Group 2">
            <a:extLst>
              <a:ext uri="{FF2B5EF4-FFF2-40B4-BE49-F238E27FC236}">
                <a16:creationId xmlns:a16="http://schemas.microsoft.com/office/drawing/2014/main" id="{012D334D-91FE-C199-30DD-D4943ED93823}"/>
              </a:ext>
            </a:extLst>
          </p:cNvPr>
          <p:cNvGrpSpPr>
            <a:grpSpLocks/>
          </p:cNvGrpSpPr>
          <p:nvPr/>
        </p:nvGrpSpPr>
        <p:grpSpPr bwMode="auto">
          <a:xfrm>
            <a:off x="0" y="2438400"/>
            <a:ext cx="9009063" cy="1052513"/>
            <a:chOff x="0" y="1536"/>
            <a:chExt cx="5675" cy="663"/>
          </a:xfrm>
        </p:grpSpPr>
        <p:grpSp>
          <p:nvGrpSpPr>
            <p:cNvPr id="4104" name="Group 3">
              <a:extLst>
                <a:ext uri="{FF2B5EF4-FFF2-40B4-BE49-F238E27FC236}">
                  <a16:creationId xmlns:a16="http://schemas.microsoft.com/office/drawing/2014/main" id="{A1E818B6-53CE-B39B-F9B7-3EB27D44D88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83" y="1604"/>
              <a:ext cx="448" cy="299"/>
              <a:chOff x="720" y="336"/>
              <a:chExt cx="624" cy="432"/>
            </a:xfrm>
          </p:grpSpPr>
          <p:sp>
            <p:nvSpPr>
              <p:cNvPr id="6159" name="Rectangle 4">
                <a:extLst>
                  <a:ext uri="{FF2B5EF4-FFF2-40B4-BE49-F238E27FC236}">
                    <a16:creationId xmlns:a16="http://schemas.microsoft.com/office/drawing/2014/main" id="{743E06DA-5D56-5C01-417F-E08C522DF6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20" y="336"/>
                <a:ext cx="384" cy="432"/>
              </a:xfrm>
              <a:prstGeom prst="rect">
                <a:avLst/>
              </a:prstGeom>
              <a:solidFill>
                <a:schemeClr val="folHlink"/>
              </a:solidFill>
              <a:ln>
                <a:noFill/>
              </a:ln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6160" name="Rectangle 5">
                <a:extLst>
                  <a:ext uri="{FF2B5EF4-FFF2-40B4-BE49-F238E27FC236}">
                    <a16:creationId xmlns:a16="http://schemas.microsoft.com/office/drawing/2014/main" id="{2B215E3E-57B7-F202-4F8E-405196F2A82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056" y="336"/>
                <a:ext cx="288" cy="432"/>
              </a:xfrm>
              <a:prstGeom prst="rect">
                <a:avLst/>
              </a:prstGeom>
              <a:gradFill rotWithShape="0">
                <a:gsLst>
                  <a:gs pos="0">
                    <a:schemeClr val="folHlink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grpSp>
          <p:nvGrpSpPr>
            <p:cNvPr id="4105" name="Group 6">
              <a:extLst>
                <a:ext uri="{FF2B5EF4-FFF2-40B4-BE49-F238E27FC236}">
                  <a16:creationId xmlns:a16="http://schemas.microsoft.com/office/drawing/2014/main" id="{CD141D96-DBC3-E621-E8A0-9AB35C50619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1" y="1870"/>
              <a:ext cx="465" cy="299"/>
              <a:chOff x="912" y="2640"/>
              <a:chExt cx="672" cy="432"/>
            </a:xfrm>
          </p:grpSpPr>
          <p:sp>
            <p:nvSpPr>
              <p:cNvPr id="6157" name="Rectangle 7">
                <a:extLst>
                  <a:ext uri="{FF2B5EF4-FFF2-40B4-BE49-F238E27FC236}">
                    <a16:creationId xmlns:a16="http://schemas.microsoft.com/office/drawing/2014/main" id="{FCE407A3-64A0-7CF2-203F-42C48385F75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912" y="2640"/>
                <a:ext cx="384" cy="432"/>
              </a:xfrm>
              <a:prstGeom prst="rect">
                <a:avLst/>
              </a:prstGeom>
              <a:solidFill>
                <a:schemeClr val="accent2"/>
              </a:solidFill>
              <a:ln>
                <a:noFill/>
              </a:ln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  <p:sp>
            <p:nvSpPr>
              <p:cNvPr id="6158" name="Rectangle 8">
                <a:extLst>
                  <a:ext uri="{FF2B5EF4-FFF2-40B4-BE49-F238E27FC236}">
                    <a16:creationId xmlns:a16="http://schemas.microsoft.com/office/drawing/2014/main" id="{B0AAD257-B602-A7C5-0EDE-55CEF01169C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1249" y="2640"/>
                <a:ext cx="335" cy="432"/>
              </a:xfrm>
              <a:prstGeom prst="rect">
                <a:avLst/>
              </a:prstGeom>
              <a:gradFill rotWithShape="0">
                <a:gsLst>
                  <a:gs pos="0">
                    <a:schemeClr val="accent2"/>
                  </a:gs>
                  <a:gs pos="100000">
                    <a:schemeClr val="bg1"/>
                  </a:gs>
                </a:gsLst>
                <a:lin ang="0" scaled="1"/>
              </a:gradFill>
              <a:ln>
                <a:noFill/>
              </a:ln>
            </p:spPr>
            <p:txBody>
              <a:bodyPr wrap="none" lIns="91430" tIns="45715" rIns="91430" bIns="45715" anchor="ctr"/>
              <a:lstStyle>
                <a:lvl1pPr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1pPr>
                <a:lvl2pPr marL="742950" indent="-28575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2pPr>
                <a:lvl3pPr marL="11430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3pPr>
                <a:lvl4pPr marL="16002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4pPr>
                <a:lvl5pPr marL="2057400" indent="-228600"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panose="020B0604020202020204" pitchFamily="34" charset="0"/>
                    <a:cs typeface="Arial" panose="020B0604020202020204" pitchFamily="34" charset="0"/>
                  </a:defRPr>
                </a:lvl9pPr>
              </a:lstStyle>
              <a:p>
                <a:pPr eaLnBrk="1" hangingPunct="1">
                  <a:defRPr/>
                </a:pPr>
                <a:endParaRPr lang="en-US" altLang="en-US">
                  <a:latin typeface="Tahoma" panose="020B0604030504040204" pitchFamily="34" charset="0"/>
                  <a:cs typeface="Tahoma" panose="020B0604030504040204" pitchFamily="34" charset="0"/>
                </a:endParaRPr>
              </a:p>
            </p:txBody>
          </p:sp>
        </p:grpSp>
        <p:sp>
          <p:nvSpPr>
            <p:cNvPr id="6154" name="Rectangle 9">
              <a:extLst>
                <a:ext uri="{FF2B5EF4-FFF2-40B4-BE49-F238E27FC236}">
                  <a16:creationId xmlns:a16="http://schemas.microsoft.com/office/drawing/2014/main" id="{34C02EED-DDA9-C417-8735-E27C444A4D6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0" y="1824"/>
              <a:ext cx="353" cy="266"/>
            </a:xfrm>
            <a:prstGeom prst="rect">
              <a:avLst/>
            </a:prstGeom>
            <a:gradFill rotWithShape="0">
              <a:gsLst>
                <a:gs pos="0">
                  <a:schemeClr val="bg1"/>
                </a:gs>
                <a:gs pos="100000">
                  <a:schemeClr val="hlink"/>
                </a:gs>
              </a:gsLst>
              <a:lin ang="18900000" scaled="1"/>
            </a:gradFill>
            <a:ln>
              <a:noFill/>
            </a:ln>
          </p:spPr>
          <p:txBody>
            <a:bodyPr wrap="none" lIns="91430" tIns="45715" rIns="91430" bIns="45715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55" name="Rectangle 10">
              <a:extLst>
                <a:ext uri="{FF2B5EF4-FFF2-40B4-BE49-F238E27FC236}">
                  <a16:creationId xmlns:a16="http://schemas.microsoft.com/office/drawing/2014/main" id="{2E779EC6-85E7-C3E4-910D-6DDF5084222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0" y="1536"/>
              <a:ext cx="20" cy="663"/>
            </a:xfrm>
            <a:prstGeom prst="rect">
              <a:avLst/>
            </a:prstGeom>
            <a:solidFill>
              <a:schemeClr val="bg2"/>
            </a:solidFill>
            <a:ln>
              <a:noFill/>
            </a:ln>
          </p:spPr>
          <p:txBody>
            <a:bodyPr wrap="none" lIns="91430" tIns="45715" rIns="91430" bIns="45715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  <p:sp>
          <p:nvSpPr>
            <p:cNvPr id="6156" name="Rectangle 11">
              <a:extLst>
                <a:ext uri="{FF2B5EF4-FFF2-40B4-BE49-F238E27FC236}">
                  <a16:creationId xmlns:a16="http://schemas.microsoft.com/office/drawing/2014/main" id="{F2C108BE-1517-D6EC-917F-91AA437048A4}"/>
                </a:ext>
              </a:extLst>
            </p:cNvPr>
            <p:cNvSpPr>
              <a:spLocks noChangeArrowheads="1"/>
            </p:cNvSpPr>
            <p:nvPr/>
          </p:nvSpPr>
          <p:spPr bwMode="auto">
            <a:xfrm flipV="1">
              <a:off x="199" y="2054"/>
              <a:ext cx="5476" cy="35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0" scaled="1"/>
            </a:gradFill>
            <a:ln>
              <a:noFill/>
            </a:ln>
          </p:spPr>
          <p:txBody>
            <a:bodyPr rot="10800000" wrap="none" lIns="91430" tIns="45715" rIns="91430" bIns="45715" anchor="ctr"/>
            <a:lstStyle>
              <a:lvl1pPr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eaLnBrk="1" hangingPunct="1">
                <a:defRPr/>
              </a:pPr>
              <a:endParaRPr lang="en-US" altLang="en-US">
                <a:latin typeface="Tahoma" panose="020B0604030504040204" pitchFamily="34" charset="0"/>
                <a:cs typeface="Tahoma" panose="020B0604030504040204" pitchFamily="34" charset="0"/>
              </a:endParaRPr>
            </a:p>
          </p:txBody>
        </p:sp>
      </p:grpSp>
      <p:sp>
        <p:nvSpPr>
          <p:cNvPr id="4099" name="Rectangle 9">
            <a:extLst>
              <a:ext uri="{FF2B5EF4-FFF2-40B4-BE49-F238E27FC236}">
                <a16:creationId xmlns:a16="http://schemas.microsoft.com/office/drawing/2014/main" id="{F611CDB2-EBAC-988D-9D9F-938CC732F2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150938" y="214313"/>
            <a:ext cx="7793037" cy="1462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title style</a:t>
            </a:r>
          </a:p>
        </p:txBody>
      </p:sp>
      <p:sp>
        <p:nvSpPr>
          <p:cNvPr id="4100" name="Rectangle 10">
            <a:extLst>
              <a:ext uri="{FF2B5EF4-FFF2-40B4-BE49-F238E27FC236}">
                <a16:creationId xmlns:a16="http://schemas.microsoft.com/office/drawing/2014/main" id="{D5EB5B78-3FD6-7E51-563D-5BACE9FB50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182688" y="2017713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30" tIns="45715" rIns="91430" bIns="4571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 altLang="en-US"/>
              <a:t>Click to edit Master text styles</a:t>
            </a:r>
          </a:p>
          <a:p>
            <a:pPr lvl="1"/>
            <a:r>
              <a:rPr lang="hr-HR" altLang="en-US"/>
              <a:t>Second level</a:t>
            </a:r>
          </a:p>
          <a:p>
            <a:pPr lvl="2"/>
            <a:r>
              <a:rPr lang="hr-HR" altLang="en-US"/>
              <a:t>Third level</a:t>
            </a:r>
          </a:p>
          <a:p>
            <a:pPr lvl="3"/>
            <a:r>
              <a:rPr lang="hr-HR" altLang="en-US"/>
              <a:t>Fourth level</a:t>
            </a:r>
          </a:p>
          <a:p>
            <a:pPr lvl="4"/>
            <a:r>
              <a:rPr lang="hr-HR" altLang="en-US"/>
              <a:t>Fifth level</a:t>
            </a:r>
          </a:p>
        </p:txBody>
      </p:sp>
      <p:sp>
        <p:nvSpPr>
          <p:cNvPr id="24" name="Rectangle 14">
            <a:extLst>
              <a:ext uri="{FF2B5EF4-FFF2-40B4-BE49-F238E27FC236}">
                <a16:creationId xmlns:a16="http://schemas.microsoft.com/office/drawing/2014/main" id="{96EC0D2E-1FCD-4469-E180-4D38EBE3620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906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solidFill>
                  <a:schemeClr val="bg2"/>
                </a:solidFill>
                <a:latin typeface="+mn-lt"/>
                <a:cs typeface="Tahom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5" name="Rectangle 15">
            <a:extLst>
              <a:ext uri="{FF2B5EF4-FFF2-40B4-BE49-F238E27FC236}">
                <a16:creationId xmlns:a16="http://schemas.microsoft.com/office/drawing/2014/main" id="{863E1230-C8E3-97E3-A332-3FBFE3F96E5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4290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chemeClr val="bg2"/>
                </a:solidFill>
                <a:latin typeface="+mn-lt"/>
                <a:cs typeface="Tahoma" pitchFamily="34" charset="0"/>
              </a:defRPr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6" name="Rectangle 16">
            <a:extLst>
              <a:ext uri="{FF2B5EF4-FFF2-40B4-BE49-F238E27FC236}">
                <a16:creationId xmlns:a16="http://schemas.microsoft.com/office/drawing/2014/main" id="{BF2EC490-8A0D-4920-AD90-D060636ACCCC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58000" y="6248400"/>
            <a:ext cx="1905000" cy="457200"/>
          </a:xfrm>
          <a:prstGeom prst="rect">
            <a:avLst/>
          </a:prstGeom>
          <a:noFill/>
          <a:ln>
            <a:noFill/>
          </a:ln>
        </p:spPr>
        <p:txBody>
          <a:bodyPr vert="horz" wrap="square" lIns="91430" tIns="45715" rIns="91430" bIns="45715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solidFill>
                  <a:schemeClr val="bg2"/>
                </a:solidFill>
                <a:latin typeface="Tahoma" panose="020B0604030504040204" pitchFamily="34" charset="0"/>
                <a:cs typeface="Tahoma" panose="020B0604030504040204" pitchFamily="34" charset="0"/>
              </a:defRPr>
            </a:lvl1pPr>
          </a:lstStyle>
          <a:p>
            <a:fld id="{DA650A9A-3128-4C24-96DD-943C38EE3E88}" type="slidenum">
              <a:rPr lang="hr-HR" altLang="en-US"/>
              <a:pPr/>
              <a:t>‹#›</a:t>
            </a:fld>
            <a:endParaRPr lang="hr-H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7" r:id="rId1"/>
    <p:sldLayoutId id="2147483948" r:id="rId2"/>
    <p:sldLayoutId id="2147483949" r:id="rId3"/>
    <p:sldLayoutId id="2147483950" r:id="rId4"/>
    <p:sldLayoutId id="2147483951" r:id="rId5"/>
    <p:sldLayoutId id="2147483952" r:id="rId6"/>
    <p:sldLayoutId id="2147483953" r:id="rId7"/>
    <p:sldLayoutId id="2147483954" r:id="rId8"/>
    <p:sldLayoutId id="2147483955" r:id="rId9"/>
    <p:sldLayoutId id="2147483956" r:id="rId10"/>
    <p:sldLayoutId id="2147483957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anose="020B0604030504040204" pitchFamily="34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0000"/>
        <a:buFont typeface="Wingdings" panose="05000000000000000000" pitchFamily="2" charset="2"/>
        <a:buChar char="n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55000"/>
        <a:buFont typeface="Wingdings" panose="05000000000000000000" pitchFamily="2" charset="2"/>
        <a:buChar char="n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50000"/>
        <a:buFont typeface="Wingdings" panose="05000000000000000000" pitchFamily="2" charset="2"/>
        <a:buChar char="n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55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panose="05000000000000000000" pitchFamily="2" charset="2"/>
        <a:buChar char="n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6">
            <a:extLst>
              <a:ext uri="{FF2B5EF4-FFF2-40B4-BE49-F238E27FC236}">
                <a16:creationId xmlns:a16="http://schemas.microsoft.com/office/drawing/2014/main" id="{7EE890DD-E4A8-78A6-F843-2B241635BDB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7097B8B2-4A85-4126-8D1B-9BD4589E81A3}" type="slidenum">
              <a:rPr lang="hr-HR" altLang="en-US" b="0">
                <a:solidFill>
                  <a:srgbClr val="000000"/>
                </a:solidFill>
                <a:latin typeface="Garamond" panose="02020404030301010803" pitchFamily="18" charset="0"/>
                <a:cs typeface="Times New Roman" panose="02020603050405020304" pitchFamily="18" charset="0"/>
              </a:rPr>
              <a:pPr/>
              <a:t>1</a:t>
            </a:fld>
            <a:endParaRPr lang="hr-HR" altLang="en-US" b="0">
              <a:solidFill>
                <a:srgbClr val="0000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3D3878F9-8A4B-D3F1-30A7-EB7166CFB933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652462" y="1106487"/>
            <a:ext cx="7839075" cy="2765425"/>
          </a:xfrm>
        </p:spPr>
        <p:txBody>
          <a:bodyPr>
            <a:noAutofit/>
          </a:bodyPr>
          <a:lstStyle/>
          <a:p>
            <a:pPr eaLnBrk="1" hangingPunct="1">
              <a:defRPr/>
            </a:pPr>
            <a:r>
              <a:rPr lang="hr-HR" altLang="sr-Latn-R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Bog </a:t>
            </a:r>
            <a:br>
              <a:rPr lang="hr-HR" altLang="sr-Latn-R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Stvoritelj </a:t>
            </a:r>
            <a:br>
              <a:rPr lang="hr-HR" altLang="sr-Latn-R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6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i njegov počinak</a:t>
            </a:r>
            <a:endParaRPr lang="de-DE" altLang="sr-Latn-RS" sz="44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196" name="Rectangle 4">
            <a:extLst>
              <a:ext uri="{FF2B5EF4-FFF2-40B4-BE49-F238E27FC236}">
                <a16:creationId xmlns:a16="http://schemas.microsoft.com/office/drawing/2014/main" id="{5D0BB472-65EA-976A-E880-2E91C498DF83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1981200" y="3962400"/>
            <a:ext cx="7162800" cy="28956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hr-HR" altLang="sr-Latn-RS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hr-HR" altLang="sr-Latn-R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u Post 1,1-2,4</a:t>
            </a:r>
            <a:endParaRPr lang="de-DE" altLang="sr-Latn-RS" sz="48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197" name="Picture 4">
            <a:extLst>
              <a:ext uri="{FF2B5EF4-FFF2-40B4-BE49-F238E27FC236}">
                <a16:creationId xmlns:a16="http://schemas.microsoft.com/office/drawing/2014/main" id="{15C4B4D6-CEED-8AB4-53B7-376A59EA941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7588" y="-20638"/>
            <a:ext cx="5342126" cy="24415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>
            <a:extLst>
              <a:ext uri="{FF2B5EF4-FFF2-40B4-BE49-F238E27FC236}">
                <a16:creationId xmlns:a16="http://schemas.microsoft.com/office/drawing/2014/main" id="{38F51B05-2362-17F3-20D0-8BB0C6C582BE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1116013" y="1412875"/>
            <a:ext cx="7273925" cy="2881313"/>
          </a:xfrm>
        </p:spPr>
        <p:txBody>
          <a:bodyPr lIns="91440" tIns="45720" rIns="91440" bIns="45720"/>
          <a:lstStyle/>
          <a:p>
            <a:pPr eaLnBrk="1" hangingPunct="1"/>
            <a:r>
              <a:rPr lang="hr-HR" altLang="en-US" sz="8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Dođite, </a:t>
            </a:r>
            <a:br>
              <a:rPr lang="hr-HR" altLang="en-US" sz="80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8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otpočinite!</a:t>
            </a:r>
            <a:br>
              <a:rPr lang="hr-HR" altLang="en-US" sz="54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altLang="en-US" sz="4800" b="1" i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sz="40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Duhovne vježbe</a:t>
            </a:r>
            <a:endParaRPr lang="de-DE" altLang="en-US" sz="40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id="{AEF33527-2888-5CBE-F072-15D25C2CC759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539750" y="4508500"/>
            <a:ext cx="8208963" cy="2349500"/>
          </a:xfrm>
        </p:spPr>
        <p:txBody>
          <a:bodyPr lIns="91440" tIns="45720" rIns="91440" bIns="45720"/>
          <a:lstStyle/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Sestre Uršulinke</a:t>
            </a:r>
          </a:p>
          <a:p>
            <a:pPr marL="0" indent="0" algn="ctr" eaLnBrk="1" hangingPunct="1">
              <a:buFont typeface="Wingdings" panose="05000000000000000000" pitchFamily="2" charset="2"/>
              <a:buNone/>
            </a:pP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Ludbreg, 14. do 23. srpnja 2024. </a:t>
            </a:r>
            <a:b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b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en-US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amdg.eu</a:t>
            </a:r>
          </a:p>
        </p:txBody>
      </p:sp>
      <p:pic>
        <p:nvPicPr>
          <p:cNvPr id="11268" name="Picture 6">
            <a:extLst>
              <a:ext uri="{FF2B5EF4-FFF2-40B4-BE49-F238E27FC236}">
                <a16:creationId xmlns:a16="http://schemas.microsoft.com/office/drawing/2014/main" id="{A2B84117-0B97-59C9-D160-A24FC2D1C0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11863" y="0"/>
            <a:ext cx="3132137" cy="4603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C04F8-075E-712B-2575-762FBB954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Moj Stvoritelj</a:t>
            </a:r>
            <a:endParaRPr lang="en-GB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5894F-0A26-A180-253E-4982334F8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5174352" cy="4530725"/>
          </a:xfrm>
        </p:spPr>
        <p:txBody>
          <a:bodyPr/>
          <a:lstStyle/>
          <a:p>
            <a:r>
              <a:rPr lang="hr-H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je meni sveto?</a:t>
            </a:r>
          </a:p>
          <a:p>
            <a:r>
              <a:rPr lang="hr-H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Gdje se u tijeku mojega života vidi </a:t>
            </a:r>
            <a:br>
              <a:rPr lang="hr-H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raznovrsno djelovanje </a:t>
            </a:r>
            <a:br>
              <a:rPr lang="hr-H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Boga Stvoritelja?</a:t>
            </a:r>
          </a:p>
          <a:p>
            <a:r>
              <a:rPr lang="hr-H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Kako se ja odmaram?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F5BF90-CA25-7063-031E-E536188D8A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E2C218-CBC0-4401-9B85-990F10CA69E2}" type="slidenum">
              <a:rPr lang="hr-HR" altLang="en-US" smtClean="0"/>
              <a:pPr/>
              <a:t>3</a:t>
            </a:fld>
            <a:endParaRPr lang="hr-HR" altLang="en-US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836733E5-8C49-3E7B-612E-F3A292790A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1552" y="0"/>
            <a:ext cx="3501008" cy="3501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861438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4">
            <a:extLst>
              <a:ext uri="{FF2B5EF4-FFF2-40B4-BE49-F238E27FC236}">
                <a16:creationId xmlns:a16="http://schemas.microsoft.com/office/drawing/2014/main" id="{937CFA7B-DB92-F3CA-7B76-17C0E0BD4DDD}"/>
              </a:ext>
            </a:extLst>
          </p:cNvPr>
          <p:cNvSpPr>
            <a:spLocks noGrp="1" noChangeArrowheads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965C612D-F121-47FF-87D5-7F3DB6B7E6D7}" type="slidenum">
              <a:rPr lang="hr-HR" altLang="en-US" b="0">
                <a:solidFill>
                  <a:srgbClr val="000000"/>
                </a:solidFill>
                <a:latin typeface="Garamond" panose="02020404030301010803" pitchFamily="18" charset="0"/>
              </a:rPr>
              <a:pPr/>
              <a:t>4</a:t>
            </a:fld>
            <a:endParaRPr lang="hr-HR" altLang="en-US" b="0">
              <a:solidFill>
                <a:srgbClr val="000000"/>
              </a:solidFill>
              <a:latin typeface="Garamond" panose="02020404030301010803" pitchFamily="18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14CE3A0E-76BA-39DB-909A-08EB7422673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57200" y="277813"/>
            <a:ext cx="8229600" cy="1422400"/>
          </a:xfrm>
        </p:spPr>
        <p:txBody>
          <a:bodyPr/>
          <a:lstStyle/>
          <a:p>
            <a:r>
              <a:rPr lang="hr-HR" altLang="sr-Latn-RS" sz="6600" b="1">
                <a:latin typeface="Times New Roman" panose="02020603050405020304" pitchFamily="18" charset="0"/>
                <a:cs typeface="Times New Roman" panose="02020603050405020304" pitchFamily="18" charset="0"/>
              </a:rPr>
              <a:t>Sedmi dan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0F142C0F-CDD4-6FE7-9B3A-62027573B10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700213"/>
            <a:ext cx="8507413" cy="4465637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r-HR" altLang="sr-Latn-R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Božji odmor </a:t>
            </a:r>
            <a:br>
              <a:rPr lang="hr-HR" altLang="sr-Latn-RS" sz="4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hr-HR" altLang="sr-Latn-RS" sz="4400" i="1">
                <a:latin typeface="Times New Roman" panose="02020603050405020304" pitchFamily="18" charset="0"/>
                <a:cs typeface="Times New Roman" panose="02020603050405020304" pitchFamily="18" charset="0"/>
              </a:rPr>
              <a:t>šābat</a:t>
            </a:r>
            <a:r>
              <a:rPr lang="hr-HR" altLang="sr-Latn-R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 – stati), </a:t>
            </a:r>
          </a:p>
          <a:p>
            <a:pPr lvl="1">
              <a:lnSpc>
                <a:spcPct val="90000"/>
              </a:lnSpc>
            </a:pPr>
            <a:r>
              <a:rPr lang="hr-HR" altLang="sr-Latn-R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sve dovršeno </a:t>
            </a:r>
            <a:br>
              <a:rPr lang="hr-HR" altLang="sr-Latn-RS" sz="40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4000" b="1">
                <a:latin typeface="Times New Roman" panose="02020603050405020304" pitchFamily="18" charset="0"/>
                <a:cs typeface="Times New Roman" panose="02020603050405020304" pitchFamily="18" charset="0"/>
              </a:rPr>
              <a:t>(Post 2,2)</a:t>
            </a:r>
          </a:p>
          <a:p>
            <a:pPr>
              <a:lnSpc>
                <a:spcPct val="90000"/>
              </a:lnSpc>
            </a:pPr>
            <a:r>
              <a:rPr lang="hr-HR" altLang="sr-Latn-R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blagoslovljen (3)</a:t>
            </a:r>
          </a:p>
          <a:p>
            <a:pPr>
              <a:lnSpc>
                <a:spcPct val="90000"/>
              </a:lnSpc>
            </a:pPr>
            <a:r>
              <a:rPr lang="hr-HR" altLang="sr-Latn-RS" sz="4400" b="1">
                <a:latin typeface="Times New Roman" panose="02020603050405020304" pitchFamily="18" charset="0"/>
                <a:cs typeface="Times New Roman" panose="02020603050405020304" pitchFamily="18" charset="0"/>
              </a:rPr>
              <a:t>posvećen (3)</a:t>
            </a:r>
          </a:p>
        </p:txBody>
      </p:sp>
      <p:pic>
        <p:nvPicPr>
          <p:cNvPr id="12293" name="Picture 3">
            <a:extLst>
              <a:ext uri="{FF2B5EF4-FFF2-40B4-BE49-F238E27FC236}">
                <a16:creationId xmlns:a16="http://schemas.microsoft.com/office/drawing/2014/main" id="{1AFBB1A5-1C97-A68B-A1DC-48208047482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27738" y="0"/>
            <a:ext cx="3184525" cy="5661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5">
            <a:extLst>
              <a:ext uri="{FF2B5EF4-FFF2-40B4-BE49-F238E27FC236}">
                <a16:creationId xmlns:a16="http://schemas.microsoft.com/office/drawing/2014/main" id="{BFA5F20B-6A4A-6F64-2FBA-6E8A61E70BF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CA10910-2D74-4AFA-9B18-093AF23B6FB9}" type="slidenum">
              <a:rPr lang="hr-HR" altLang="en-US" b="0">
                <a:latin typeface="Garamond" panose="02020404030301010803" pitchFamily="18" charset="0"/>
              </a:rPr>
              <a:pPr/>
              <a:t>5</a:t>
            </a:fld>
            <a:endParaRPr lang="hr-HR" altLang="en-US" b="0">
              <a:latin typeface="Garamond" panose="02020404030301010803" pitchFamily="18" charset="0"/>
            </a:endParaRPr>
          </a:p>
        </p:txBody>
      </p:sp>
      <p:sp>
        <p:nvSpPr>
          <p:cNvPr id="13315" name="Slide Number Placeholder 6">
            <a:extLst>
              <a:ext uri="{FF2B5EF4-FFF2-40B4-BE49-F238E27FC236}">
                <a16:creationId xmlns:a16="http://schemas.microsoft.com/office/drawing/2014/main" id="{8743A070-1417-2A9B-25BA-517AAC5B2A08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D6E4ACF7-99F4-4172-BB8C-619CEB639815}" type="slidenum">
              <a:rPr lang="hr-HR" altLang="en-US" sz="1200" b="0">
                <a:latin typeface="Garamond" panose="02020404030301010803" pitchFamily="18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hr-HR" altLang="en-US" sz="1200" b="0">
              <a:latin typeface="Garamond" panose="02020404030301010803" pitchFamily="18" charset="0"/>
            </a:endParaRPr>
          </a:p>
        </p:txBody>
      </p:sp>
      <p:sp>
        <p:nvSpPr>
          <p:cNvPr id="13316" name="Rectangle 2">
            <a:extLst>
              <a:ext uri="{FF2B5EF4-FFF2-40B4-BE49-F238E27FC236}">
                <a16:creationId xmlns:a16="http://schemas.microsoft.com/office/drawing/2014/main" id="{3993A1DE-354F-D31C-EFDB-1ADA7353153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703262"/>
          </a:xfrm>
        </p:spPr>
        <p:txBody>
          <a:bodyPr/>
          <a:lstStyle/>
          <a:p>
            <a:r>
              <a:rPr lang="hr-HR" altLang="sr-Latn-R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Stvoritelj</a:t>
            </a:r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40D9716B-4CE1-B52B-2BFA-C8EB6C75860D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079500"/>
            <a:ext cx="8667750" cy="50514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„u početku bijaše Riječ” (Iv 1,1)</a:t>
            </a:r>
          </a:p>
          <a:p>
            <a:pPr>
              <a:lnSpc>
                <a:spcPct val="90000"/>
              </a:lnSpc>
            </a:pP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“neka bude” → “i bi” (Post </a:t>
            </a:r>
            <a:r>
              <a:rPr lang="hr-HR" altLang="sr-Latn-RS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1,3.6.14</a:t>
            </a: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): </a:t>
            </a:r>
          </a:p>
          <a:p>
            <a:pPr>
              <a:lnSpc>
                <a:spcPct val="90000"/>
              </a:lnSpc>
            </a:pP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svjetlo (3), nebeski svod (6), svjetlila (14s)</a:t>
            </a:r>
          </a:p>
          <a:p>
            <a:pPr lvl="1">
              <a:lnSpc>
                <a:spcPct val="90000"/>
              </a:lnSpc>
            </a:pP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6x “i reče Bog” → “i bi tako”</a:t>
            </a:r>
          </a:p>
          <a:p>
            <a:pPr>
              <a:lnSpc>
                <a:spcPct val="90000"/>
              </a:lnSpc>
            </a:pP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Bog </a:t>
            </a:r>
            <a:r>
              <a:rPr lang="hr-HR" altLang="sr-Latn-RS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stvara</a:t>
            </a: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:  </a:t>
            </a:r>
            <a:r>
              <a:rPr lang="he-IL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ברא</a:t>
            </a: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sr-Latn-RS" i="1">
                <a:latin typeface="Times New Roman" panose="02020603050405020304" pitchFamily="18" charset="0"/>
                <a:cs typeface="Times New Roman" panose="02020603050405020304" pitchFamily="18" charset="0"/>
              </a:rPr>
              <a:t>b</a:t>
            </a:r>
            <a:r>
              <a:rPr lang="en-US" altLang="sr-Latn-RS" i="1">
                <a:latin typeface="Times New Roman" panose="02020603050405020304" pitchFamily="18" charset="0"/>
                <a:cs typeface="Times New Roman" panose="02020603050405020304" pitchFamily="18" charset="0"/>
              </a:rPr>
              <a:t>ā</a:t>
            </a:r>
            <a:r>
              <a:rPr lang="hr-HR" altLang="sr-Latn-RS" i="1">
                <a:latin typeface="Times New Roman" panose="02020603050405020304" pitchFamily="18" charset="0"/>
                <a:cs typeface="Times New Roman" panose="02020603050405020304" pitchFamily="18" charset="0"/>
              </a:rPr>
              <a:t>r</a:t>
            </a:r>
            <a:r>
              <a:rPr lang="en-US" altLang="sr-Latn-RS" i="1">
                <a:latin typeface="Times New Roman" panose="02020603050405020304" pitchFamily="18" charset="0"/>
                <a:cs typeface="Times New Roman" panose="02020603050405020304" pitchFamily="18" charset="0"/>
              </a:rPr>
              <a:t>á</a:t>
            </a:r>
            <a:r>
              <a:rPr lang="hr-HR" altLang="sr-Latn-RS" i="1">
                <a:latin typeface="Times New Roman" panose="02020603050405020304" pitchFamily="18" charset="0"/>
                <a:cs typeface="Times New Roman" panose="02020603050405020304" pitchFamily="18" charset="0"/>
              </a:rPr>
              <a:t>’</a:t>
            </a: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b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Božje djelovanje </a:t>
            </a:r>
          </a:p>
          <a:p>
            <a:pPr lvl="1">
              <a:lnSpc>
                <a:spcPct val="90000"/>
              </a:lnSpc>
            </a:pP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nebo i zemlja (Post 1,1; 2,4)</a:t>
            </a:r>
          </a:p>
          <a:p>
            <a:pPr lvl="1">
              <a:lnSpc>
                <a:spcPct val="90000"/>
              </a:lnSpc>
            </a:pP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morske životinje i ptice (1,21)</a:t>
            </a:r>
          </a:p>
          <a:p>
            <a:pPr lvl="1">
              <a:lnSpc>
                <a:spcPct val="90000"/>
              </a:lnSpc>
            </a:pP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čovjek (3x 1,27); </a:t>
            </a:r>
          </a:p>
          <a:p>
            <a:pPr lvl="1">
              <a:lnSpc>
                <a:spcPct val="90000"/>
              </a:lnSpc>
            </a:pPr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“sve” (2,3)</a:t>
            </a:r>
          </a:p>
        </p:txBody>
      </p:sp>
      <p:sp>
        <p:nvSpPr>
          <p:cNvPr id="13318" name="Text Box 7">
            <a:extLst>
              <a:ext uri="{FF2B5EF4-FFF2-40B4-BE49-F238E27FC236}">
                <a16:creationId xmlns:a16="http://schemas.microsoft.com/office/drawing/2014/main" id="{18D04625-89EA-6E22-001D-A6B0860ECE3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837488" y="2035175"/>
            <a:ext cx="1584325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50000"/>
              </a:spcBef>
              <a:buClrTx/>
              <a:buSzTx/>
              <a:buFontTx/>
              <a:buNone/>
            </a:pPr>
            <a:r>
              <a:rPr lang="hr-HR" altLang="sr-Latn-RS" sz="1200" b="0">
                <a:latin typeface="Verdana" panose="020B0604030504040204" pitchFamily="34" charset="0"/>
              </a:rPr>
              <a:t>Lucas Cranach, Stvaranje 1534</a:t>
            </a:r>
          </a:p>
        </p:txBody>
      </p:sp>
      <p:pic>
        <p:nvPicPr>
          <p:cNvPr id="13319" name="Picture 6">
            <a:extLst>
              <a:ext uri="{FF2B5EF4-FFF2-40B4-BE49-F238E27FC236}">
                <a16:creationId xmlns:a16="http://schemas.microsoft.com/office/drawing/2014/main" id="{97EC1BCC-FEEF-3FFA-EEAF-9BC62873E61B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205538" y="2654300"/>
            <a:ext cx="2946400" cy="4168775"/>
          </a:xfr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37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37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37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3379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7" dur="500"/>
                                        <p:tgtEl>
                                          <p:spTgt spid="3379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5">
            <a:extLst>
              <a:ext uri="{FF2B5EF4-FFF2-40B4-BE49-F238E27FC236}">
                <a16:creationId xmlns:a16="http://schemas.microsoft.com/office/drawing/2014/main" id="{C525DEB1-84E1-04F7-906C-972B25F96CA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1ED0CC13-23ED-4807-854E-5AE918889C94}" type="slidenum">
              <a:rPr lang="hr-HR" altLang="en-US" b="0">
                <a:latin typeface="Garamond" panose="02020404030301010803" pitchFamily="18" charset="0"/>
              </a:rPr>
              <a:pPr/>
              <a:t>6</a:t>
            </a:fld>
            <a:endParaRPr lang="hr-HR" altLang="en-US" b="0">
              <a:latin typeface="Garamond" panose="02020404030301010803" pitchFamily="18" charset="0"/>
            </a:endParaRPr>
          </a:p>
        </p:txBody>
      </p:sp>
      <p:sp>
        <p:nvSpPr>
          <p:cNvPr id="14339" name="Slide Number Placeholder 6">
            <a:extLst>
              <a:ext uri="{FF2B5EF4-FFF2-40B4-BE49-F238E27FC236}">
                <a16:creationId xmlns:a16="http://schemas.microsoft.com/office/drawing/2014/main" id="{FACCD069-A10B-3505-E1F5-DF6D0218DC3C}"/>
              </a:ext>
            </a:extLst>
          </p:cNvPr>
          <p:cNvSpPr txBox="1">
            <a:spLocks noGrp="1"/>
          </p:cNvSpPr>
          <p:nvPr/>
        </p:nvSpPr>
        <p:spPr bwMode="auto">
          <a:xfrm>
            <a:off x="6553200" y="6243638"/>
            <a:ext cx="21336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3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60000"/>
              <a:buFont typeface="Wingdings" panose="05000000000000000000" pitchFamily="2" charset="2"/>
              <a:buChar char="q"/>
              <a:defRPr sz="26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lr>
                <a:schemeClr val="accent1"/>
              </a:buClr>
              <a:buSzPct val="65000"/>
              <a:buFont typeface="Wingdings" panose="05000000000000000000" pitchFamily="2" charset="2"/>
              <a:buChar char="n"/>
              <a:defRPr sz="2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anose="05000000000000000000" pitchFamily="2" charset="2"/>
              <a:buChar char="q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SzPct val="75000"/>
              <a:buFont typeface="Wingdings" panose="05000000000000000000" pitchFamily="2" charset="2"/>
              <a:buChar char="§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E9EB97EF-6282-4F13-9DC0-2E83C0EA2A1F}" type="slidenum">
              <a:rPr lang="hr-HR" altLang="en-US" sz="1200" b="0">
                <a:latin typeface="Garamond" panose="02020404030301010803" pitchFamily="18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hr-HR" altLang="en-US" sz="1200" b="0">
              <a:latin typeface="Garamond" panose="02020404030301010803" pitchFamily="18" charset="0"/>
            </a:endParaRPr>
          </a:p>
        </p:txBody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AA8047BA-145F-C064-6365-8F29196AB41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703262"/>
          </a:xfrm>
        </p:spPr>
        <p:txBody>
          <a:bodyPr/>
          <a:lstStyle/>
          <a:p>
            <a:r>
              <a:rPr lang="hr-HR" altLang="sr-Latn-RS" sz="4800" b="1">
                <a:latin typeface="Times New Roman" panose="02020603050405020304" pitchFamily="18" charset="0"/>
                <a:cs typeface="Times New Roman" panose="02020603050405020304" pitchFamily="18" charset="0"/>
              </a:rPr>
              <a:t>Raznoliko aktivan</a:t>
            </a:r>
          </a:p>
        </p:txBody>
      </p:sp>
      <p:sp>
        <p:nvSpPr>
          <p:cNvPr id="33796" name="Rectangle 4">
            <a:extLst>
              <a:ext uri="{FF2B5EF4-FFF2-40B4-BE49-F238E27FC236}">
                <a16:creationId xmlns:a16="http://schemas.microsoft.com/office/drawing/2014/main" id="{E8182AA1-E536-E85C-9DF7-64DC3589E375}"/>
              </a:ext>
            </a:extLst>
          </p:cNvPr>
          <p:cNvSpPr>
            <a:spLocks noGrp="1" noChangeArrowheads="1"/>
          </p:cNvSpPr>
          <p:nvPr>
            <p:ph type="body" sz="half" idx="1"/>
          </p:nvPr>
        </p:nvSpPr>
        <p:spPr>
          <a:xfrm>
            <a:off x="457200" y="1484313"/>
            <a:ext cx="6202363" cy="46466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r-HR" altLang="sr-Latn-R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Bog </a:t>
            </a:r>
            <a:r>
              <a:rPr lang="hr-HR" altLang="sr-Latn-RS" sz="3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daje ime</a:t>
            </a:r>
            <a:r>
              <a:rPr lang="hr-HR" altLang="sr-Latn-R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r-HR" altLang="sr-Latn-RS" sz="32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Post 1,5.8.10; 5,2</a:t>
            </a:r>
          </a:p>
          <a:p>
            <a:pPr lvl="1">
              <a:lnSpc>
                <a:spcPct val="90000"/>
              </a:lnSpc>
            </a:pPr>
            <a:r>
              <a:rPr lang="hr-HR" altLang="sr-Latn-R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dan i noć (1); nebesa (5); kopno i more (10) čovjek (5,2)</a:t>
            </a:r>
          </a:p>
          <a:p>
            <a:pPr>
              <a:lnSpc>
                <a:spcPct val="90000"/>
              </a:lnSpc>
            </a:pPr>
            <a:r>
              <a:rPr lang="hr-HR" altLang="sr-Latn-R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Bog </a:t>
            </a:r>
            <a:r>
              <a:rPr lang="hr-HR" altLang="sr-Latn-RS" sz="32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blagoslivlja</a:t>
            </a:r>
            <a:r>
              <a:rPr lang="hr-HR" altLang="sr-Latn-R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hr-HR" altLang="sr-Latn-RS" sz="32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1,22.28; 2,3</a:t>
            </a:r>
          </a:p>
          <a:p>
            <a:pPr lvl="1">
              <a:lnSpc>
                <a:spcPct val="90000"/>
              </a:lnSpc>
            </a:pPr>
            <a:r>
              <a:rPr lang="hr-HR" altLang="sr-Latn-R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Ribe (22); čovjek (28); </a:t>
            </a:r>
          </a:p>
          <a:p>
            <a:pPr lvl="1">
              <a:lnSpc>
                <a:spcPct val="90000"/>
              </a:lnSpc>
            </a:pPr>
            <a:r>
              <a:rPr lang="hr-HR" altLang="sr-Latn-R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sedmi dan (2,3)</a:t>
            </a:r>
          </a:p>
          <a:p>
            <a:pPr>
              <a:lnSpc>
                <a:spcPct val="90000"/>
              </a:lnSpc>
            </a:pPr>
            <a:r>
              <a:rPr lang="hr-HR" altLang="sr-Latn-RS" sz="3200" b="1">
                <a:latin typeface="Times New Roman" panose="02020603050405020304" pitchFamily="18" charset="0"/>
                <a:cs typeface="Times New Roman" panose="02020603050405020304" pitchFamily="18" charset="0"/>
              </a:rPr>
              <a:t>“Načinimo!” (1,26)</a:t>
            </a:r>
          </a:p>
          <a:p>
            <a:pPr lvl="1">
              <a:lnSpc>
                <a:spcPct val="90000"/>
              </a:lnSpc>
            </a:pPr>
            <a:r>
              <a:rPr lang="hr-HR" altLang="sr-Latn-R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automotivacija </a:t>
            </a:r>
          </a:p>
          <a:p>
            <a:pPr>
              <a:lnSpc>
                <a:spcPct val="90000"/>
              </a:lnSpc>
            </a:pPr>
            <a:endParaRPr lang="hr-HR" altLang="sr-Latn-RS" sz="2700" b="1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4342" name="Content Placeholder 5">
            <a:extLst>
              <a:ext uri="{FF2B5EF4-FFF2-40B4-BE49-F238E27FC236}">
                <a16:creationId xmlns:a16="http://schemas.microsoft.com/office/drawing/2014/main" id="{831E1992-C457-11EC-A133-5BB599723C8A}"/>
              </a:ext>
            </a:extLst>
          </p:cNvPr>
          <p:cNvPicPr>
            <a:picLocks noGrp="1" noChangeAspect="1" noChangeArrowheads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6638925" y="0"/>
            <a:ext cx="2519363" cy="3357563"/>
          </a:xfrm>
        </p:spPr>
      </p:pic>
      <p:pic>
        <p:nvPicPr>
          <p:cNvPr id="14343" name="Picture 5" descr="See the source image">
            <a:extLst>
              <a:ext uri="{FF2B5EF4-FFF2-40B4-BE49-F238E27FC236}">
                <a16:creationId xmlns:a16="http://schemas.microsoft.com/office/drawing/2014/main" id="{EA621484-A8A0-3245-844D-BC5EF89E350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9088" y="3549650"/>
            <a:ext cx="2479675" cy="3308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337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3379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7" dur="500"/>
                                        <p:tgtEl>
                                          <p:spTgt spid="3379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3379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7" dur="500"/>
                                        <p:tgtEl>
                                          <p:spTgt spid="3379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4">
            <a:extLst>
              <a:ext uri="{FF2B5EF4-FFF2-40B4-BE49-F238E27FC236}">
                <a16:creationId xmlns:a16="http://schemas.microsoft.com/office/drawing/2014/main" id="{68FB0B87-DBE3-BB98-7780-A9DBEFC18DA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b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B955235A-89EC-433A-94E9-7BD1C71B64A0}" type="slidenum">
              <a:rPr lang="hr-HR" altLang="en-US" b="0">
                <a:latin typeface="Garamond" panose="02020404030301010803" pitchFamily="18" charset="0"/>
              </a:rPr>
              <a:pPr/>
              <a:t>7</a:t>
            </a:fld>
            <a:endParaRPr lang="hr-HR" altLang="en-US" b="0">
              <a:latin typeface="Garamond" panose="02020404030301010803" pitchFamily="18" charset="0"/>
            </a:endParaRPr>
          </a:p>
        </p:txBody>
      </p:sp>
      <p:sp>
        <p:nvSpPr>
          <p:cNvPr id="15363" name="Rectangle 2">
            <a:extLst>
              <a:ext uri="{FF2B5EF4-FFF2-40B4-BE49-F238E27FC236}">
                <a16:creationId xmlns:a16="http://schemas.microsoft.com/office/drawing/2014/main" id="{18368B2C-6C47-36D9-B21F-2798168A16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hr-HR" altLang="sr-Latn-RS" b="1">
                <a:latin typeface="Times New Roman" panose="02020603050405020304" pitchFamily="18" charset="0"/>
                <a:cs typeface="Times New Roman" panose="02020603050405020304" pitchFamily="18" charset="0"/>
              </a:rPr>
              <a:t>Stvorenje s povjerenjem</a:t>
            </a: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B46B1AA6-8505-C8B7-D106-4A797F5775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507841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he-IL" altLang="sr-Latn-R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שׁבע</a:t>
            </a:r>
            <a:r>
              <a:rPr lang="hr-HR" altLang="sr-Latn-R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sr-Latn-R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šb</a:t>
            </a:r>
            <a:r>
              <a:rPr lang="hr-HR" altLang="sr-Latn-R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‘– “prisegnuti” </a:t>
            </a:r>
            <a:r>
              <a:rPr lang="hr-HR" altLang="sr-Latn-R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nišba‘</a:t>
            </a:r>
            <a:r>
              <a:rPr lang="hr-HR" altLang="sr-Latn-RS" sz="2800" b="1" i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90000"/>
              </a:lnSpc>
            </a:pPr>
            <a:r>
              <a:rPr lang="hr-HR" altLang="sr-Latn-R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– “sedam” </a:t>
            </a:r>
            <a:r>
              <a:rPr lang="hr-HR" altLang="sr-Latn-R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šib‘â</a:t>
            </a:r>
          </a:p>
          <a:p>
            <a:pPr>
              <a:lnSpc>
                <a:spcPct val="90000"/>
              </a:lnSpc>
            </a:pPr>
            <a:r>
              <a:rPr lang="hr-HR" altLang="sr-Latn-R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Dani: Post 1,2-5.6-8.9-13.14-19.</a:t>
            </a:r>
            <a:br>
              <a:rPr lang="hr-HR" altLang="sr-Latn-RS" sz="28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20-23.24-31; 2,1-4</a:t>
            </a:r>
          </a:p>
          <a:p>
            <a:pPr lvl="1">
              <a:lnSpc>
                <a:spcPct val="90000"/>
              </a:lnSpc>
            </a:pPr>
            <a:r>
              <a:rPr lang="hr-HR" altLang="sr-Latn-R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Refleksija i procjena:</a:t>
            </a:r>
          </a:p>
          <a:p>
            <a:pPr>
              <a:lnSpc>
                <a:spcPct val="90000"/>
              </a:lnSpc>
            </a:pPr>
            <a:r>
              <a:rPr lang="hr-HR" altLang="sr-Latn-R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“i vidje” – “dobro je” </a:t>
            </a:r>
            <a:r>
              <a:rPr lang="he-IL" altLang="sr-Latn-R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טוב</a:t>
            </a:r>
            <a:r>
              <a:rPr lang="hr-HR" altLang="sr-Latn-R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altLang="sr-Latn-RS" sz="2800" i="1">
                <a:latin typeface="Times New Roman" panose="02020603050405020304" pitchFamily="18" charset="0"/>
                <a:cs typeface="Times New Roman" panose="02020603050405020304" pitchFamily="18" charset="0"/>
              </a:rPr>
              <a:t>tôb</a:t>
            </a:r>
            <a:r>
              <a:rPr lang="hr-HR" altLang="sr-Latn-R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u</a:t>
            </a:r>
          </a:p>
          <a:p>
            <a:pPr lvl="1">
              <a:lnSpc>
                <a:spcPct val="90000"/>
              </a:lnSpc>
            </a:pPr>
            <a:r>
              <a:rPr lang="hr-HR" altLang="sr-Latn-R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Post 1,</a:t>
            </a:r>
            <a:r>
              <a:rPr lang="de-DE" altLang="sr-Latn-RS" sz="24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4.10.12.18.21.25</a:t>
            </a:r>
            <a:r>
              <a:rPr lang="de-DE" altLang="sr-Latn-R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.31</a:t>
            </a:r>
            <a:r>
              <a:rPr lang="hr-HR" altLang="sr-Latn-R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hr-HR" altLang="sr-Latn-RS" sz="2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altLang="sr-Latn-R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– Na što se odnosi? </a:t>
            </a:r>
          </a:p>
          <a:p>
            <a:pPr lvl="1">
              <a:lnSpc>
                <a:spcPct val="90000"/>
              </a:lnSpc>
            </a:pPr>
            <a:r>
              <a:rPr lang="hr-HR" altLang="sr-Latn-RS" sz="2400" b="1">
                <a:latin typeface="Times New Roman" panose="02020603050405020304" pitchFamily="18" charset="0"/>
                <a:cs typeface="Times New Roman" panose="02020603050405020304" pitchFamily="18" charset="0"/>
              </a:rPr>
              <a:t>Svjetlost; kopno i more; zelenilo i drveće; sunce, mjesec i zvijezde; ribe i ptice; kopnene životinje</a:t>
            </a:r>
          </a:p>
          <a:p>
            <a:pPr>
              <a:lnSpc>
                <a:spcPct val="90000"/>
              </a:lnSpc>
            </a:pPr>
            <a:r>
              <a:rPr lang="hr-HR" altLang="sr-Latn-R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Zaključak: </a:t>
            </a:r>
            <a:r>
              <a:rPr lang="hr-HR" altLang="sr-Latn-RS" sz="2800" b="1">
                <a:solidFill>
                  <a:schemeClr val="tx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1,31 </a:t>
            </a:r>
          </a:p>
          <a:p>
            <a:pPr>
              <a:lnSpc>
                <a:spcPct val="90000"/>
              </a:lnSpc>
            </a:pPr>
            <a:r>
              <a:rPr lang="hr-HR" altLang="sr-Latn-R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“</a:t>
            </a:r>
            <a:r>
              <a:rPr lang="hr-HR" altLang="sr-Latn-RS" sz="2800" b="1" i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jako</a:t>
            </a:r>
            <a:r>
              <a:rPr lang="hr-HR" altLang="sr-Latn-RS" sz="2800" b="1">
                <a:latin typeface="Times New Roman" panose="02020603050405020304" pitchFamily="18" charset="0"/>
                <a:cs typeface="Times New Roman" panose="02020603050405020304" pitchFamily="18" charset="0"/>
              </a:rPr>
              <a:t> dobro” – “sve” (v31)</a:t>
            </a:r>
          </a:p>
        </p:txBody>
      </p:sp>
      <p:pic>
        <p:nvPicPr>
          <p:cNvPr id="15365" name="Picture 8" descr="gods-beautiful-creation-21244418">
            <a:extLst>
              <a:ext uri="{FF2B5EF4-FFF2-40B4-BE49-F238E27FC236}">
                <a16:creationId xmlns:a16="http://schemas.microsoft.com/office/drawing/2014/main" id="{A0D0CEC5-5C50-A50C-3002-C53B8F34B1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73800" y="0"/>
            <a:ext cx="2870200" cy="3644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7" dur="2000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40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4" dur="500"/>
                                        <p:tgtEl>
                                          <p:spTgt spid="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CC04F8-075E-712B-2575-762FBB9545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Moj Stvoritelj</a:t>
            </a:r>
            <a:endParaRPr lang="en-GB" sz="5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25894F-0A26-A180-253E-4982334F895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600200"/>
            <a:ext cx="5174352" cy="4530725"/>
          </a:xfrm>
        </p:spPr>
        <p:txBody>
          <a:bodyPr/>
          <a:lstStyle/>
          <a:p>
            <a:r>
              <a:rPr lang="hr-H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Što je meni sveto?</a:t>
            </a:r>
          </a:p>
          <a:p>
            <a:r>
              <a:rPr lang="hr-H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Gdje se u tijeku mojega života vidi </a:t>
            </a:r>
            <a:br>
              <a:rPr lang="hr-H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raznovrsno djelovanje </a:t>
            </a:r>
            <a:br>
              <a:rPr lang="hr-H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Boga Stvoritelja?</a:t>
            </a:r>
          </a:p>
          <a:p>
            <a:r>
              <a:rPr lang="hr-HR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Kako se ja odmaram?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F5BF90-CA25-7063-031E-E536188D8A1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9E2C218-CBC0-4401-9B85-990F10CA69E2}" type="slidenum">
              <a:rPr lang="hr-HR" altLang="en-US" smtClean="0"/>
              <a:pPr/>
              <a:t>8</a:t>
            </a:fld>
            <a:endParaRPr lang="hr-HR" altLang="en-US"/>
          </a:p>
        </p:txBody>
      </p:sp>
      <p:pic>
        <p:nvPicPr>
          <p:cNvPr id="1028" name="Picture 4">
            <a:extLst>
              <a:ext uri="{FF2B5EF4-FFF2-40B4-BE49-F238E27FC236}">
                <a16:creationId xmlns:a16="http://schemas.microsoft.com/office/drawing/2014/main" id="{836733E5-8C49-3E7B-612E-F3A292790A8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1552" y="0"/>
            <a:ext cx="3501008" cy="35010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95962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1_Edge">
  <a:themeElements>
    <a:clrScheme name="1_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1_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altLang="sr-Latn-R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r-HR" altLang="sr-Latn-RS" sz="18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1_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Edge">
  <a:themeElements>
    <a:clrScheme name="Edge 7">
      <a:dk1>
        <a:srgbClr val="000000"/>
      </a:dk1>
      <a:lt1>
        <a:srgbClr val="FFFFFF"/>
      </a:lt1>
      <a:dk2>
        <a:srgbClr val="006633"/>
      </a:dk2>
      <a:lt2>
        <a:srgbClr val="5F5F5F"/>
      </a:lt2>
      <a:accent1>
        <a:srgbClr val="CC9900"/>
      </a:accent1>
      <a:accent2>
        <a:srgbClr val="3B812F"/>
      </a:accent2>
      <a:accent3>
        <a:srgbClr val="FFFFFF"/>
      </a:accent3>
      <a:accent4>
        <a:srgbClr val="000000"/>
      </a:accent4>
      <a:accent5>
        <a:srgbClr val="E2CAAA"/>
      </a:accent5>
      <a:accent6>
        <a:srgbClr val="35742A"/>
      </a:accent6>
      <a:hlink>
        <a:srgbClr val="996600"/>
      </a:hlink>
      <a:folHlink>
        <a:srgbClr val="AFBF39"/>
      </a:folHlink>
    </a:clrScheme>
    <a:fontScheme name="Edge">
      <a:majorFont>
        <a:latin typeface="Garamond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r-Latn-R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sr-Latn-R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Edge 1">
        <a:dk1>
          <a:srgbClr val="333333"/>
        </a:dk1>
        <a:lt1>
          <a:srgbClr val="FFFFFF"/>
        </a:lt1>
        <a:dk2>
          <a:srgbClr val="820000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C1AAAA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2">
        <a:dk1>
          <a:srgbClr val="333333"/>
        </a:dk1>
        <a:lt1>
          <a:srgbClr val="CCCCFF"/>
        </a:lt1>
        <a:dk2>
          <a:srgbClr val="0B0506"/>
        </a:dk2>
        <a:lt2>
          <a:srgbClr val="FFFFFF"/>
        </a:lt2>
        <a:accent1>
          <a:srgbClr val="3366CC"/>
        </a:accent1>
        <a:accent2>
          <a:srgbClr val="3333CC"/>
        </a:accent2>
        <a:accent3>
          <a:srgbClr val="AAAAAA"/>
        </a:accent3>
        <a:accent4>
          <a:srgbClr val="AEAEDA"/>
        </a:accent4>
        <a:accent5>
          <a:srgbClr val="ADB8E2"/>
        </a:accent5>
        <a:accent6>
          <a:srgbClr val="2D2DB9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3">
        <a:dk1>
          <a:srgbClr val="333333"/>
        </a:dk1>
        <a:lt1>
          <a:srgbClr val="FFFFFF"/>
        </a:lt1>
        <a:dk2>
          <a:srgbClr val="221013"/>
        </a:dk2>
        <a:lt2>
          <a:srgbClr val="FFFFFF"/>
        </a:lt2>
        <a:accent1>
          <a:srgbClr val="CC3300"/>
        </a:accent1>
        <a:accent2>
          <a:srgbClr val="CC9900"/>
        </a:accent2>
        <a:accent3>
          <a:srgbClr val="ABAAAA"/>
        </a:accent3>
        <a:accent4>
          <a:srgbClr val="DADADA"/>
        </a:accent4>
        <a:accent5>
          <a:srgbClr val="E2ADAA"/>
        </a:accent5>
        <a:accent6>
          <a:srgbClr val="B98A00"/>
        </a:accent6>
        <a:hlink>
          <a:srgbClr val="80808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4">
        <a:dk1>
          <a:srgbClr val="11054B"/>
        </a:dk1>
        <a:lt1>
          <a:srgbClr val="FFFFFF"/>
        </a:lt1>
        <a:dk2>
          <a:srgbClr val="0000CC"/>
        </a:dk2>
        <a:lt2>
          <a:srgbClr val="FFFFFF"/>
        </a:lt2>
        <a:accent1>
          <a:srgbClr val="FF6600"/>
        </a:accent1>
        <a:accent2>
          <a:srgbClr val="FF3300"/>
        </a:accent2>
        <a:accent3>
          <a:srgbClr val="AAAAE2"/>
        </a:accent3>
        <a:accent4>
          <a:srgbClr val="DADADA"/>
        </a:accent4>
        <a:accent5>
          <a:srgbClr val="FFB8AA"/>
        </a:accent5>
        <a:accent6>
          <a:srgbClr val="E72D00"/>
        </a:accent6>
        <a:hlink>
          <a:srgbClr val="CC9900"/>
        </a:hlink>
        <a:folHlink>
          <a:srgbClr val="B2B2B2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5">
        <a:dk1>
          <a:srgbClr val="9B8D65"/>
        </a:dk1>
        <a:lt1>
          <a:srgbClr val="F8F8F8"/>
        </a:lt1>
        <a:dk2>
          <a:srgbClr val="002600"/>
        </a:dk2>
        <a:lt2>
          <a:srgbClr val="FAFACC"/>
        </a:lt2>
        <a:accent1>
          <a:srgbClr val="CC9933"/>
        </a:accent1>
        <a:accent2>
          <a:srgbClr val="8F9967"/>
        </a:accent2>
        <a:accent3>
          <a:srgbClr val="AAACAA"/>
        </a:accent3>
        <a:accent4>
          <a:srgbClr val="D4D4D4"/>
        </a:accent4>
        <a:accent5>
          <a:srgbClr val="E2CAAD"/>
        </a:accent5>
        <a:accent6>
          <a:srgbClr val="818A5D"/>
        </a:accent6>
        <a:hlink>
          <a:srgbClr val="336600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6">
        <a:dk1>
          <a:srgbClr val="333333"/>
        </a:dk1>
        <a:lt1>
          <a:srgbClr val="FFFFFF"/>
        </a:lt1>
        <a:dk2>
          <a:srgbClr val="006699"/>
        </a:dk2>
        <a:lt2>
          <a:srgbClr val="FFFFFF"/>
        </a:lt2>
        <a:accent1>
          <a:srgbClr val="CC9900"/>
        </a:accent1>
        <a:accent2>
          <a:srgbClr val="FF9900"/>
        </a:accent2>
        <a:accent3>
          <a:srgbClr val="AAB8CA"/>
        </a:accent3>
        <a:accent4>
          <a:srgbClr val="DADADA"/>
        </a:accent4>
        <a:accent5>
          <a:srgbClr val="E2CAAA"/>
        </a:accent5>
        <a:accent6>
          <a:srgbClr val="E78A00"/>
        </a:accent6>
        <a:hlink>
          <a:srgbClr val="FFCC00"/>
        </a:hlink>
        <a:folHlink>
          <a:srgbClr val="706F3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dge 7">
        <a:dk1>
          <a:srgbClr val="000000"/>
        </a:dk1>
        <a:lt1>
          <a:srgbClr val="FFFFFF"/>
        </a:lt1>
        <a:dk2>
          <a:srgbClr val="006633"/>
        </a:dk2>
        <a:lt2>
          <a:srgbClr val="5F5F5F"/>
        </a:lt2>
        <a:accent1>
          <a:srgbClr val="CC9900"/>
        </a:accent1>
        <a:accent2>
          <a:srgbClr val="3B812F"/>
        </a:accent2>
        <a:accent3>
          <a:srgbClr val="FFFFFF"/>
        </a:accent3>
        <a:accent4>
          <a:srgbClr val="000000"/>
        </a:accent4>
        <a:accent5>
          <a:srgbClr val="E2CAAA"/>
        </a:accent5>
        <a:accent6>
          <a:srgbClr val="35742A"/>
        </a:accent6>
        <a:hlink>
          <a:srgbClr val="996600"/>
        </a:hlink>
        <a:folHlink>
          <a:srgbClr val="AFBF3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8">
        <a:dk1>
          <a:srgbClr val="000000"/>
        </a:dk1>
        <a:lt1>
          <a:srgbClr val="FFFFFF"/>
        </a:lt1>
        <a:dk2>
          <a:srgbClr val="CC0000"/>
        </a:dk2>
        <a:lt2>
          <a:srgbClr val="666699"/>
        </a:lt2>
        <a:accent1>
          <a:srgbClr val="808080"/>
        </a:accent1>
        <a:accent2>
          <a:srgbClr val="999933"/>
        </a:accent2>
        <a:accent3>
          <a:srgbClr val="FFFFFF"/>
        </a:accent3>
        <a:accent4>
          <a:srgbClr val="000000"/>
        </a:accent4>
        <a:accent5>
          <a:srgbClr val="C0C0C0"/>
        </a:accent5>
        <a:accent6>
          <a:srgbClr val="8A8A2D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dge 9">
        <a:dk1>
          <a:srgbClr val="000000"/>
        </a:dk1>
        <a:lt1>
          <a:srgbClr val="FFFFFF"/>
        </a:lt1>
        <a:dk2>
          <a:srgbClr val="003399"/>
        </a:dk2>
        <a:lt2>
          <a:srgbClr val="666699"/>
        </a:lt2>
        <a:accent1>
          <a:srgbClr val="009999"/>
        </a:accent1>
        <a:accent2>
          <a:srgbClr val="4C6D4E"/>
        </a:accent2>
        <a:accent3>
          <a:srgbClr val="FFFFFF"/>
        </a:accent3>
        <a:accent4>
          <a:srgbClr val="000000"/>
        </a:accent4>
        <a:accent5>
          <a:srgbClr val="AACACA"/>
        </a:accent5>
        <a:accent6>
          <a:srgbClr val="446246"/>
        </a:accent6>
        <a:hlink>
          <a:srgbClr val="4C6D80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4_Blends">
  <a:themeElements>
    <a:clrScheme name="4_Blends 3">
      <a:dk1>
        <a:srgbClr val="000000"/>
      </a:dk1>
      <a:lt1>
        <a:srgbClr val="FFFFFF"/>
      </a:lt1>
      <a:dk2>
        <a:srgbClr val="333399"/>
      </a:dk2>
      <a:lt2>
        <a:srgbClr val="1C1C1C"/>
      </a:lt2>
      <a:accent1>
        <a:srgbClr val="00E4A8"/>
      </a:accent1>
      <a:accent2>
        <a:srgbClr val="FFCF01"/>
      </a:accent2>
      <a:accent3>
        <a:srgbClr val="FFFFFF"/>
      </a:accent3>
      <a:accent4>
        <a:srgbClr val="000000"/>
      </a:accent4>
      <a:accent5>
        <a:srgbClr val="AAEFD1"/>
      </a:accent5>
      <a:accent6>
        <a:srgbClr val="E7BB01"/>
      </a:accent6>
      <a:hlink>
        <a:srgbClr val="FF0000"/>
      </a:hlink>
      <a:folHlink>
        <a:srgbClr val="3333CC"/>
      </a:folHlink>
    </a:clrScheme>
    <a:fontScheme name="4_Blends">
      <a:majorFont>
        <a:latin typeface="Tahoma"/>
        <a:ea typeface=""/>
        <a:cs typeface="Arial"/>
      </a:majorFont>
      <a:minorFont>
        <a:latin typeface="Tahom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>
    <a:extraClrScheme>
      <a:clrScheme name="4_Blends 1">
        <a:dk1>
          <a:srgbClr val="969696"/>
        </a:dk1>
        <a:lt1>
          <a:srgbClr val="FFFFFF"/>
        </a:lt1>
        <a:dk2>
          <a:srgbClr val="000000"/>
        </a:dk2>
        <a:lt2>
          <a:srgbClr val="DDDDDD"/>
        </a:lt2>
        <a:accent1>
          <a:srgbClr val="00E4A8"/>
        </a:accent1>
        <a:accent2>
          <a:srgbClr val="3333CC"/>
        </a:accent2>
        <a:accent3>
          <a:srgbClr val="AAAAAA"/>
        </a:accent3>
        <a:accent4>
          <a:srgbClr val="DADADA"/>
        </a:accent4>
        <a:accent5>
          <a:srgbClr val="AAEFD1"/>
        </a:accent5>
        <a:accent6>
          <a:srgbClr val="2D2DB9"/>
        </a:accent6>
        <a:hlink>
          <a:srgbClr val="FF5050"/>
        </a:hlink>
        <a:folHlink>
          <a:srgbClr val="FFCF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ends 2">
        <a:dk1>
          <a:srgbClr val="000094"/>
        </a:dk1>
        <a:lt1>
          <a:srgbClr val="FFFFFF"/>
        </a:lt1>
        <a:dk2>
          <a:srgbClr val="0000CC"/>
        </a:dk2>
        <a:lt2>
          <a:srgbClr val="FFFFCC"/>
        </a:lt2>
        <a:accent1>
          <a:srgbClr val="3193FF"/>
        </a:accent1>
        <a:accent2>
          <a:srgbClr val="9900FF"/>
        </a:accent2>
        <a:accent3>
          <a:srgbClr val="AAAAE2"/>
        </a:accent3>
        <a:accent4>
          <a:srgbClr val="DADADA"/>
        </a:accent4>
        <a:accent5>
          <a:srgbClr val="ADC8FF"/>
        </a:accent5>
        <a:accent6>
          <a:srgbClr val="8A00E7"/>
        </a:accent6>
        <a:hlink>
          <a:srgbClr val="FF3399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4_Blends 3">
        <a:dk1>
          <a:srgbClr val="000000"/>
        </a:dk1>
        <a:lt1>
          <a:srgbClr val="FFFFFF"/>
        </a:lt1>
        <a:dk2>
          <a:srgbClr val="333399"/>
        </a:dk2>
        <a:lt2>
          <a:srgbClr val="1C1C1C"/>
        </a:lt2>
        <a:accent1>
          <a:srgbClr val="00E4A8"/>
        </a:accent1>
        <a:accent2>
          <a:srgbClr val="FFCF01"/>
        </a:accent2>
        <a:accent3>
          <a:srgbClr val="FFFFFF"/>
        </a:accent3>
        <a:accent4>
          <a:srgbClr val="000000"/>
        </a:accent4>
        <a:accent5>
          <a:srgbClr val="AAEFD1"/>
        </a:accent5>
        <a:accent6>
          <a:srgbClr val="E7BB01"/>
        </a:accent6>
        <a:hlink>
          <a:srgbClr val="FF0000"/>
        </a:hlink>
        <a:folHlink>
          <a:srgbClr val="3333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4">
        <a:dk1>
          <a:srgbClr val="000000"/>
        </a:dk1>
        <a:lt1>
          <a:srgbClr val="FFFFFF"/>
        </a:lt1>
        <a:dk2>
          <a:srgbClr val="515F7B"/>
        </a:dk2>
        <a:lt2>
          <a:srgbClr val="808080"/>
        </a:lt2>
        <a:accent1>
          <a:srgbClr val="9FCAD3"/>
        </a:accent1>
        <a:accent2>
          <a:srgbClr val="C0C0C0"/>
        </a:accent2>
        <a:accent3>
          <a:srgbClr val="FFFFFF"/>
        </a:accent3>
        <a:accent4>
          <a:srgbClr val="000000"/>
        </a:accent4>
        <a:accent5>
          <a:srgbClr val="CDE1E6"/>
        </a:accent5>
        <a:accent6>
          <a:srgbClr val="AEAEAE"/>
        </a:accent6>
        <a:hlink>
          <a:srgbClr val="91AFBF"/>
        </a:hlink>
        <a:folHlink>
          <a:srgbClr val="ECEAA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5">
        <a:dk1>
          <a:srgbClr val="000000"/>
        </a:dk1>
        <a:lt1>
          <a:srgbClr val="FFFFFF"/>
        </a:lt1>
        <a:dk2>
          <a:srgbClr val="000066"/>
        </a:dk2>
        <a:lt2>
          <a:srgbClr val="333333"/>
        </a:lt2>
        <a:accent1>
          <a:srgbClr val="C4709A"/>
        </a:accent1>
        <a:accent2>
          <a:srgbClr val="4B4EB5"/>
        </a:accent2>
        <a:accent3>
          <a:srgbClr val="FFFFFF"/>
        </a:accent3>
        <a:accent4>
          <a:srgbClr val="000000"/>
        </a:accent4>
        <a:accent5>
          <a:srgbClr val="DEBBCA"/>
        </a:accent5>
        <a:accent6>
          <a:srgbClr val="4346A4"/>
        </a:accent6>
        <a:hlink>
          <a:srgbClr val="C481CF"/>
        </a:hlink>
        <a:folHlink>
          <a:srgbClr val="76B74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4_Blends 6">
        <a:dk1>
          <a:srgbClr val="000000"/>
        </a:dk1>
        <a:lt1>
          <a:srgbClr val="FFFFFF"/>
        </a:lt1>
        <a:dk2>
          <a:srgbClr val="6A4076"/>
        </a:dk2>
        <a:lt2>
          <a:srgbClr val="969696"/>
        </a:lt2>
        <a:accent1>
          <a:srgbClr val="DBA9C2"/>
        </a:accent1>
        <a:accent2>
          <a:srgbClr val="E1BF91"/>
        </a:accent2>
        <a:accent3>
          <a:srgbClr val="FFFFFF"/>
        </a:accent3>
        <a:accent4>
          <a:srgbClr val="000000"/>
        </a:accent4>
        <a:accent5>
          <a:srgbClr val="EAD1DD"/>
        </a:accent5>
        <a:accent6>
          <a:srgbClr val="CCAD83"/>
        </a:accent6>
        <a:hlink>
          <a:srgbClr val="B3CE82"/>
        </a:hlink>
        <a:folHlink>
          <a:srgbClr val="B8AD48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Edge</Template>
  <TotalTime>765</TotalTime>
  <Words>369</Words>
  <Application>Microsoft Office PowerPoint</Application>
  <PresentationFormat>On-screen Show (4:3)</PresentationFormat>
  <Paragraphs>61</Paragraphs>
  <Slides>8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Arial</vt:lpstr>
      <vt:lpstr>Garamond</vt:lpstr>
      <vt:lpstr>Tahoma</vt:lpstr>
      <vt:lpstr>Times New Roman</vt:lpstr>
      <vt:lpstr>Verdana</vt:lpstr>
      <vt:lpstr>Wingdings</vt:lpstr>
      <vt:lpstr>1_Edge</vt:lpstr>
      <vt:lpstr>Edge</vt:lpstr>
      <vt:lpstr>4_Blends</vt:lpstr>
      <vt:lpstr>Bog  Stvoritelj  i njegov počinak</vt:lpstr>
      <vt:lpstr>Dođite,  otpočinite!  Duhovne vježbe</vt:lpstr>
      <vt:lpstr>Moj Stvoritelj</vt:lpstr>
      <vt:lpstr>Sedmi dan</vt:lpstr>
      <vt:lpstr>Stvoritelj</vt:lpstr>
      <vt:lpstr>Raznoliko aktivan</vt:lpstr>
      <vt:lpstr>Stvorenje s povjerenjem</vt:lpstr>
      <vt:lpstr>Moj Stvoritelj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Niko</dc:creator>
  <cp:lastModifiedBy>Niko Bilić</cp:lastModifiedBy>
  <cp:revision>83</cp:revision>
  <dcterms:created xsi:type="dcterms:W3CDTF">2012-03-06T13:02:29Z</dcterms:created>
  <dcterms:modified xsi:type="dcterms:W3CDTF">2024-07-15T06:28:07Z</dcterms:modified>
</cp:coreProperties>
</file>