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867" r:id="rId2"/>
    <p:sldMasterId id="2147484145" r:id="rId3"/>
  </p:sldMasterIdLst>
  <p:notesMasterIdLst>
    <p:notesMasterId r:id="rId11"/>
  </p:notesMasterIdLst>
  <p:handoutMasterIdLst>
    <p:handoutMasterId r:id="rId12"/>
  </p:handoutMasterIdLst>
  <p:sldIdLst>
    <p:sldId id="415" r:id="rId4"/>
    <p:sldId id="341" r:id="rId5"/>
    <p:sldId id="416" r:id="rId6"/>
    <p:sldId id="380" r:id="rId7"/>
    <p:sldId id="381" r:id="rId8"/>
    <p:sldId id="382" r:id="rId9"/>
    <p:sldId id="418" r:id="rId10"/>
  </p:sldIdLst>
  <p:sldSz cx="9144000" cy="6858000" type="screen4x3"/>
  <p:notesSz cx="8686800" cy="64008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16">
          <p15:clr>
            <a:srgbClr val="A4A3A4"/>
          </p15:clr>
        </p15:guide>
        <p15:guide id="2" pos="27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28" autoAdjust="0"/>
    <p:restoredTop sz="94660" autoAdjust="0"/>
  </p:normalViewPr>
  <p:slideViewPr>
    <p:cSldViewPr>
      <p:cViewPr varScale="1">
        <p:scale>
          <a:sx n="97" d="100"/>
          <a:sy n="97" d="100"/>
        </p:scale>
        <p:origin x="11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1818" y="-102"/>
      </p:cViewPr>
      <p:guideLst>
        <p:guide orient="horz" pos="2016"/>
        <p:guide pos="2736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577D9D54-31E3-6BE5-F8DC-F7BCC85D956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763963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1" tIns="43130" rIns="86261" bIns="43130" numCol="1" anchor="t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87D1B5DF-84BC-C3A3-5E5F-FBA853B2146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921250" y="0"/>
            <a:ext cx="3763963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1" tIns="43130" rIns="86261" bIns="43130" numCol="1" anchor="t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D3032CD-5B2E-4D85-BB2F-762FED38AF48}" type="datetime1">
              <a:rPr lang="hr-HR" altLang="en-US"/>
              <a:pPr>
                <a:defRPr/>
              </a:pPr>
              <a:t>15.7.2024.</a:t>
            </a:fld>
            <a:endParaRPr lang="de-DE" altLang="en-US"/>
          </a:p>
        </p:txBody>
      </p:sp>
      <p:sp>
        <p:nvSpPr>
          <p:cNvPr id="113668" name="Rectangle 4">
            <a:extLst>
              <a:ext uri="{FF2B5EF4-FFF2-40B4-BE49-F238E27FC236}">
                <a16:creationId xmlns:a16="http://schemas.microsoft.com/office/drawing/2014/main" id="{F9DB2B3A-BBC3-EDD8-00CF-D6819731954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080125"/>
            <a:ext cx="3763963" cy="3190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1" tIns="43130" rIns="86261" bIns="43130" numCol="1" anchor="b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de-DE" altLang="en-US"/>
              <a:t>amdg.eu</a:t>
            </a:r>
          </a:p>
        </p:txBody>
      </p:sp>
      <p:sp>
        <p:nvSpPr>
          <p:cNvPr id="113669" name="Rectangle 5">
            <a:extLst>
              <a:ext uri="{FF2B5EF4-FFF2-40B4-BE49-F238E27FC236}">
                <a16:creationId xmlns:a16="http://schemas.microsoft.com/office/drawing/2014/main" id="{8B858BE9-F8E4-9212-03D2-478DC545884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921250" y="6080125"/>
            <a:ext cx="3763963" cy="3190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1" tIns="43130" rIns="86261" bIns="43130" numCol="1" anchor="b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AB4B896-F81F-41E5-9873-9B28B1E8B9C4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A46D27BD-A08B-BB29-A8A8-1C0D8860B4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763963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1" tIns="43130" rIns="86261" bIns="43130" numCol="1" anchor="t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hr-HR" altLang="en-US"/>
              <a:t>sz_003.ppt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D3F66856-5B87-F33A-515D-D5FEE316E7A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921250" y="0"/>
            <a:ext cx="3763963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1" tIns="43130" rIns="86261" bIns="43130" numCol="1" anchor="t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7F6F446C-9C44-495B-862C-70A0916D026C}" type="datetime1">
              <a:rPr lang="hr-HR" altLang="en-US"/>
              <a:pPr>
                <a:defRPr/>
              </a:pPr>
              <a:t>15.7.2024.</a:t>
            </a:fld>
            <a:endParaRPr lang="hr-HR" alt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5E3B1C6-FCFA-9F4D-3C3F-CD6E870B8FA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43200" y="479425"/>
            <a:ext cx="3200400" cy="2400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DE18835F-FBD0-529D-3D57-C68B1C76389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68363" y="3040063"/>
            <a:ext cx="6950075" cy="2881312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1" tIns="43130" rIns="86261" bIns="431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Textmasterformate durch Klicken bearbeiten</a:t>
            </a:r>
          </a:p>
          <a:p>
            <a:pPr lvl="1"/>
            <a:r>
              <a:rPr lang="hr-HR" noProof="0"/>
              <a:t>Zweite Ebene</a:t>
            </a:r>
          </a:p>
          <a:p>
            <a:pPr lvl="2"/>
            <a:r>
              <a:rPr lang="hr-HR" noProof="0"/>
              <a:t>Dritte Ebene</a:t>
            </a:r>
          </a:p>
          <a:p>
            <a:pPr lvl="3"/>
            <a:r>
              <a:rPr lang="hr-HR" noProof="0"/>
              <a:t>Vierte Ebene</a:t>
            </a:r>
          </a:p>
          <a:p>
            <a:pPr lvl="4"/>
            <a:r>
              <a:rPr lang="hr-HR" noProof="0"/>
              <a:t>Fünfte Ebene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A0CF2BE1-8E3B-8F0A-7898-08DE2D7415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080125"/>
            <a:ext cx="3763963" cy="3190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1" tIns="43130" rIns="86261" bIns="43130" numCol="1" anchor="b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hr-HR" altLang="en-US"/>
              <a:t>amdg.eu</a:t>
            </a:r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B25DDD2B-87BA-6747-C7EE-996732AACC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921250" y="6080125"/>
            <a:ext cx="3763963" cy="3190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261" tIns="43130" rIns="86261" bIns="43130" numCol="1" anchor="b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00924EC-11B8-4756-8166-92AE8583BB48}" type="slidenum">
              <a:rPr lang="hr-HR" altLang="en-US"/>
              <a:pPr/>
              <a:t>‹#›</a:t>
            </a:fld>
            <a:endParaRPr lang="hr-H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D7F81CD5-5D6B-408E-A2D1-6226B1707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BF17E064-3B23-9556-EB3F-4D76E1FDBB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hr-HR" altLang="en-US"/>
              <a:t>Click to edit Master title style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hr-HR" alt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6EF5D9-7071-6818-E806-420F1C8BED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50D0C6-0DDB-0B0C-5683-5B55D1B132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618D32-10CF-C995-AEB6-054C23BC72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08A08-8A51-4FDD-AE35-16C8242A7C49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80185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BFDA2A-EFBE-23B3-FA55-FFB8F5C185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5A904F-A30F-6D9F-3EF1-8957239026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EF5783-3ACE-4876-FB80-299E5553C8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B63755-32DD-400A-B595-28258C08AA08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90218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C8A43F-EB83-6D4A-6BC1-C85855D583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318BCC-9F21-6B64-5410-5716B1EBAD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E4A9FF-9E8D-5F88-D00B-CCF27A1BA7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588FD8-5201-467B-BC32-65FD759D4A3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925403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2735F2-523D-1BF7-EB04-269E89C61D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F3E889-923F-C9FF-2F3F-943F5276F0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E7B241-D324-4227-EF1F-FCDDD30210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AC3E64-5851-47F7-ABC2-89119313280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744351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686183E-9570-9804-30DB-B9619C6111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8BE704D-2FD4-6E1B-DE41-AB12737861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E66A1C3-305A-80E8-137F-B10525F8A0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D2A822-BA5D-41DF-8F13-599F5F882FF3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965450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7102633B-FBB5-B2D9-09F4-6B70130DA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E48379BA-58C2-0E9A-A88E-30177EEA6B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B6C6AC-823F-AF52-BBE3-84E978108B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3C71A2-C979-B831-F918-19D91B276A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79EC40-98BD-1D3B-2758-68B8FF16F9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031F6-AEEC-4BB9-B14D-C840355FD57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62839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A401AA-F5E0-38DE-7FD9-B6346C102F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693974-55D1-50A2-F74F-11F771CA21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0A953C-8C05-412A-AD21-422CC64F69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5DA5C-8445-4443-A2AE-7EF1756EF608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72771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825CB8-15AC-CA92-4DC8-3DD35ACB88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9074CB-5929-347F-24A9-47AC10E93A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2CDDE4-03BE-1F41-7F15-75A2C477E2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B67720-1422-4291-9302-B758D34E426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6589113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CA767B-8F8F-C072-84CD-22519C9428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C7B48B-B71D-453D-BC80-E8A1390490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5D910E-60FE-938C-DDE1-AE72C3E7B0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6F6EF3-BE80-4620-B8C2-779C2079E76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83341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5D4C70C-0F67-CC99-6BA2-41460945D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BBE1C7A-48EA-7F1C-7E5D-4D1820ACD0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0177853-95F7-F5A2-2028-FFBBBEB8C0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737B91-2189-498B-BD0A-F995FCCDB40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4884940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A59B3DC-10C9-DEB2-7776-4BAF434AE0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4B0AB82-62C6-A2D9-7FB8-CAB741C830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40B4F00-6175-FFE7-4BC5-6AEA9632A9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BE2D-1C68-4FE0-9557-53019102A96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62014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32242E-B8BD-C6E3-DF6D-9855286C0A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A6CDF7-2DC5-9504-DECE-7720263F06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F6B136-CEEE-66D6-97E3-4CF2B032EC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242B6-2A96-499B-91C5-5B6A54CC809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776577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266382F-D4DF-06B0-4C71-57502A398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9606CA5-8EF1-5D34-E744-DD858B7343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8CE0AEF-A89D-FB1F-7C26-82375ECA3C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6AAC33-94BD-4791-BEFA-7F33E5DDC0E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7298663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A66BC-02F9-2C12-016C-946D0E5215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207A82-261E-9C09-84B8-67B97D9CE4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B50A54-9585-2B31-D05E-9DEC2BC632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5574FD-5FCC-426D-99ED-CE8D1221802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5042651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8553A9-7870-503C-91AC-C071B5D8C2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6AD510-C990-9E1B-78F9-3DC2032F81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D7E351-AAC8-BBCD-A6E8-3B89D0D9AF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FEE-878F-4CD0-A37E-A4D0D0CADF9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487114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C525D8-E90D-FD22-E054-9A88F397BE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4E24C7-71DA-715E-4E98-52BC05D884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4A1194-526B-9A19-D884-424389E147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0E1055-BFDD-4F64-A449-2DC0C571578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5532062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9B7C8E-A7C2-03AB-4A11-DFCAEB2BCD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31AAD1-5937-4646-49D5-0254F2273B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015E1F-E86E-6A83-5CF2-874102EF06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05E49B-FF13-44C9-BD13-3C7F78748828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37255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71E72DCC-B53D-B0EC-D2CF-2AE5CB2675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66003CE-31D8-2C8E-B903-803AFE1DF5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ED66828-0899-310A-C1CC-3BBC1DB674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7A081D-1E41-41C1-B216-A71AEF3BAFB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3056642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A91528C-3734-9476-3DCC-3BFC6C5F64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A573163-4F0B-F9EF-08FE-813A281BC5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F0B3156-6948-FD35-D07C-AC071B0BF6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C8CA17-6EE7-4D73-97AB-C4E1A15B096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2269737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EBB7A04-C0D3-B404-B135-9157C22DED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31177025-D6D6-D8FC-7C76-BF10E7D350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9F70549-49C8-B6DB-4656-8DB0D490D6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A24304-62A4-4C19-86B9-1F461F78B6B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7966035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9E4E4DA-F3EA-CC70-F5F3-E3DD5EC794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D7D76B5E-E3C6-5A54-1837-247F7707D7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CCDB12B-AF4B-4C6B-B3B5-E309C51445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FCC257-4592-434C-935C-99CC0C84C822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9606003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BB9AF3E-9E52-D933-CB3C-7615A44D9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248E8389-44D1-2984-493E-91941BFAA0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8B3ECF7D-AC67-767F-B34E-8009929569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727348-ECD4-48D1-BA9B-CF42E362C5D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576290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612696-442E-C537-9DF1-C6915A6837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F6800C-1673-D6B0-3988-2F91C9683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B4BDA5-FFF5-0177-A248-9ED3AB8D41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E4BF21-A05C-43EA-A634-208D8077916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975611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3EC6D4F9-03E5-41E8-21D3-6184F6CBA6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C128CF48-2C85-F4CB-814F-A0CCE6141D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EA910B1A-8EF7-016C-CB07-2F46B5210B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59E645-7273-49D4-BA57-68B86B4E6D2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1134581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92A5C529-A296-2A5C-C17E-F0421AF1B8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00725C16-1B8F-1DCB-01BE-E0B78B0859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A03AFE21-2230-6848-6812-1727ACFD7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79F36-4E26-4B7C-8ADF-2692966EDC0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6538030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B39C933D-41B9-DB8B-3221-2D2A682710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B20BD9D1-210F-2A44-5D0F-9124F10262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289127D-A6A7-9DA4-B664-10F2A397FB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0ED4D0-834E-407D-9044-0897F1370A8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0948753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4F6845FE-71B8-ED9A-2E69-5640980617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5826BD09-D409-E645-0A3B-1138E31890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B6FD164-B37A-3504-0247-A230CAD4C0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439F3C-E063-4CB3-848E-01DA9859084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4974399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6D4206FD-ECE0-F867-14CD-1866486483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AA7483C6-53E0-93D3-24A5-DA67FE8490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7AF8D45-53B8-8F85-358E-798A3B74CA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12F73B-626A-4CE7-89D1-743CA9FCE7CD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781061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F6199598-4917-5CB5-619C-420EBF1B56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EC3F4A7C-51EC-9B0A-8D5A-7242ED4272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CE3D27C-24E3-23EC-3BC4-5B9E054D8A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9BA0C4-B5D7-4728-BA9C-243E2391677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85167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A7240B-8AA4-F681-83F6-85594BB23A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B32161-27C9-5E16-E84B-06D4B7ED44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18E943-8908-8731-4A58-2DE24370EB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B451EC-090F-47E0-8138-B52365FEB0B3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63357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665F354-636D-85FD-0EB2-77AE4D713E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A5AB692-E775-E618-05D2-76921AACFC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1935EC3-844D-75AF-057D-D5B24AE1ED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C49DAA-9A5E-4CD1-83B0-274AB51E39C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17172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5E2D8A0-9FAD-20EF-313B-0D5508E87C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A37F8D6-D5E7-5F06-EF56-E67F4637E8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BF63733-67A8-BE7A-F580-766E23C496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77FAA5-F9E3-466E-BC28-1A2F0D4A184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77524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61566C1-8488-38CD-07DD-0AF944822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6E5F321-F101-F02B-E581-FB6E9FAEDC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076ED0-4C41-5FAA-59E1-E99AAA1B14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124072-15A9-4678-AF8F-2BD7C54FC5FA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55443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3044CA-76B7-B973-888B-99D2DC5124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50EBF6-6A6F-3C50-ADE6-DA9EEB67B0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793A7B-98ED-63FB-42DA-3A6C54E9BE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8A1BA3-E338-4A7A-8A06-0EB6CABEB21A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3421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05E20B-3D30-6D34-254A-3B67E28464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7EC487-7D9F-F746-9255-4D52FCF075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D7AF55-C2D1-5D24-AD4B-D29D24FF28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2C0668-AB45-4F2A-A430-BCA986209A7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324486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00775CD-2020-40C7-B397-FEE5BD4B3E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ECAEEF-A9C9-3134-26CD-767EDBCA49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152580" name="Rectangle 4">
            <a:extLst>
              <a:ext uri="{FF2B5EF4-FFF2-40B4-BE49-F238E27FC236}">
                <a16:creationId xmlns:a16="http://schemas.microsoft.com/office/drawing/2014/main" id="{24F624A8-5F08-B344-4125-8716AE1D33B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15.10.13</a:t>
            </a:r>
            <a:endParaRPr lang="hr-HR" altLang="en-US"/>
          </a:p>
        </p:txBody>
      </p:sp>
      <p:sp>
        <p:nvSpPr>
          <p:cNvPr id="152581" name="Rectangle 5">
            <a:extLst>
              <a:ext uri="{FF2B5EF4-FFF2-40B4-BE49-F238E27FC236}">
                <a16:creationId xmlns:a16="http://schemas.microsoft.com/office/drawing/2014/main" id="{D6CC4CD2-53A2-10A0-7C1E-4329273511B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hr-HR" altLang="en-US"/>
              <a:t>ferbt1_03.ppt</a:t>
            </a:r>
          </a:p>
        </p:txBody>
      </p:sp>
      <p:sp>
        <p:nvSpPr>
          <p:cNvPr id="152582" name="Rectangle 6">
            <a:extLst>
              <a:ext uri="{FF2B5EF4-FFF2-40B4-BE49-F238E27FC236}">
                <a16:creationId xmlns:a16="http://schemas.microsoft.com/office/drawing/2014/main" id="{501E90D0-7677-34A7-0D2C-232039C22A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  <a:cs typeface="Times New Roman" panose="02020603050405020304" pitchFamily="18" charset="0"/>
              </a:defRPr>
            </a:lvl1pPr>
          </a:lstStyle>
          <a:p>
            <a:fld id="{4F175F40-4B4E-440C-8582-12895A7C9E40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B6914E5E-51F4-BB58-CEE0-270C20973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76AC0C7D-6E45-5DA7-C99B-032EA118A1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1" r:id="rId1"/>
    <p:sldLayoutId id="2147484207" r:id="rId2"/>
    <p:sldLayoutId id="2147484208" r:id="rId3"/>
    <p:sldLayoutId id="2147484209" r:id="rId4"/>
    <p:sldLayoutId id="2147484210" r:id="rId5"/>
    <p:sldLayoutId id="2147484211" r:id="rId6"/>
    <p:sldLayoutId id="2147484212" r:id="rId7"/>
    <p:sldLayoutId id="2147484213" r:id="rId8"/>
    <p:sldLayoutId id="2147484214" r:id="rId9"/>
    <p:sldLayoutId id="2147484215" r:id="rId10"/>
    <p:sldLayoutId id="2147484216" r:id="rId11"/>
    <p:sldLayoutId id="2147484217" r:id="rId12"/>
    <p:sldLayoutId id="2147484218" r:id="rId1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E8B7E58-41C2-6452-2696-249C9AA816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0FA2E62-2AEC-B015-7BB0-7926ACE50C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123908" name="Rectangle 4">
            <a:extLst>
              <a:ext uri="{FF2B5EF4-FFF2-40B4-BE49-F238E27FC236}">
                <a16:creationId xmlns:a16="http://schemas.microsoft.com/office/drawing/2014/main" id="{25869D7C-BC75-A2E3-47A7-3A705F08303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123909" name="Rectangle 5">
            <a:extLst>
              <a:ext uri="{FF2B5EF4-FFF2-40B4-BE49-F238E27FC236}">
                <a16:creationId xmlns:a16="http://schemas.microsoft.com/office/drawing/2014/main" id="{C6988BCD-21BA-6F4B-BFCF-1825C66096C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123910" name="Rectangle 6">
            <a:extLst>
              <a:ext uri="{FF2B5EF4-FFF2-40B4-BE49-F238E27FC236}">
                <a16:creationId xmlns:a16="http://schemas.microsoft.com/office/drawing/2014/main" id="{B7F5649B-B092-C648-BE8C-24C370E108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defRPr>
            </a:lvl1pPr>
          </a:lstStyle>
          <a:p>
            <a:fld id="{A1C50B13-7D79-49C6-8F6C-A9DE3E7722E9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2055" name="Freeform 7">
            <a:extLst>
              <a:ext uri="{FF2B5EF4-FFF2-40B4-BE49-F238E27FC236}">
                <a16:creationId xmlns:a16="http://schemas.microsoft.com/office/drawing/2014/main" id="{1A63215A-F642-04E4-E1BA-43C2E0084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id="{77F819C7-BC6B-2E0D-DD9A-464D60F0D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2" r:id="rId1"/>
    <p:sldLayoutId id="2147484219" r:id="rId2"/>
    <p:sldLayoutId id="2147484220" r:id="rId3"/>
    <p:sldLayoutId id="2147484221" r:id="rId4"/>
    <p:sldLayoutId id="2147484222" r:id="rId5"/>
    <p:sldLayoutId id="2147484223" r:id="rId6"/>
    <p:sldLayoutId id="2147484224" r:id="rId7"/>
    <p:sldLayoutId id="2147484225" r:id="rId8"/>
    <p:sldLayoutId id="2147484226" r:id="rId9"/>
    <p:sldLayoutId id="2147484227" r:id="rId10"/>
    <p:sldLayoutId id="214748422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C74B36BD-60F2-C044-8AAE-5821127B9F7A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4104" name="Group 3">
              <a:extLst>
                <a:ext uri="{FF2B5EF4-FFF2-40B4-BE49-F238E27FC236}">
                  <a16:creationId xmlns:a16="http://schemas.microsoft.com/office/drawing/2014/main" id="{7FF3CB6B-4751-5030-F38D-C09F49DB4B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6159" name="Rectangle 4">
                <a:extLst>
                  <a:ext uri="{FF2B5EF4-FFF2-40B4-BE49-F238E27FC236}">
                    <a16:creationId xmlns:a16="http://schemas.microsoft.com/office/drawing/2014/main" id="{6AE7C09C-CF70-8C82-2F2D-213B3D0129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6160" name="Rectangle 5">
                <a:extLst>
                  <a:ext uri="{FF2B5EF4-FFF2-40B4-BE49-F238E27FC236}">
                    <a16:creationId xmlns:a16="http://schemas.microsoft.com/office/drawing/2014/main" id="{3C1D0B3B-1557-0316-EF03-4B559E2307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grpSp>
          <p:nvGrpSpPr>
            <p:cNvPr id="4105" name="Group 6">
              <a:extLst>
                <a:ext uri="{FF2B5EF4-FFF2-40B4-BE49-F238E27FC236}">
                  <a16:creationId xmlns:a16="http://schemas.microsoft.com/office/drawing/2014/main" id="{82941851-479E-15FC-9312-F812FE4512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6157" name="Rectangle 7">
                <a:extLst>
                  <a:ext uri="{FF2B5EF4-FFF2-40B4-BE49-F238E27FC236}">
                    <a16:creationId xmlns:a16="http://schemas.microsoft.com/office/drawing/2014/main" id="{7FC96C7B-603D-D65E-542A-8DF12EDEC5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6158" name="Rectangle 8">
                <a:extLst>
                  <a:ext uri="{FF2B5EF4-FFF2-40B4-BE49-F238E27FC236}">
                    <a16:creationId xmlns:a16="http://schemas.microsoft.com/office/drawing/2014/main" id="{C1CBC4EA-32CF-7356-2DBE-7ACCBE875E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b="1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6154" name="Rectangle 9">
              <a:extLst>
                <a:ext uri="{FF2B5EF4-FFF2-40B4-BE49-F238E27FC236}">
                  <a16:creationId xmlns:a16="http://schemas.microsoft.com/office/drawing/2014/main" id="{00A10466-ADD1-2556-B2EE-C33A081CF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55" name="Rectangle 10">
              <a:extLst>
                <a:ext uri="{FF2B5EF4-FFF2-40B4-BE49-F238E27FC236}">
                  <a16:creationId xmlns:a16="http://schemas.microsoft.com/office/drawing/2014/main" id="{0E87A158-D0AF-41EB-4751-E57D94979F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56" name="Rectangle 11">
              <a:extLst>
                <a:ext uri="{FF2B5EF4-FFF2-40B4-BE49-F238E27FC236}">
                  <a16:creationId xmlns:a16="http://schemas.microsoft.com/office/drawing/2014/main" id="{ABC2CC2D-CEE9-D7C2-EA74-BD8C1AE1638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rot="10800000"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4099" name="Rectangle 9">
            <a:extLst>
              <a:ext uri="{FF2B5EF4-FFF2-40B4-BE49-F238E27FC236}">
                <a16:creationId xmlns:a16="http://schemas.microsoft.com/office/drawing/2014/main" id="{FC0AD348-F1C5-8EC3-8E7B-9DD9AB483F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4100" name="Rectangle 10">
            <a:extLst>
              <a:ext uri="{FF2B5EF4-FFF2-40B4-BE49-F238E27FC236}">
                <a16:creationId xmlns:a16="http://schemas.microsoft.com/office/drawing/2014/main" id="{563BCE0E-C8F0-8B31-C3E4-F49B6A9F4C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9703320B-610B-34A7-C2E9-3243F953CD8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10F40978-8766-CFA0-D09C-614C096ECBD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DA9BE1F-D3DF-E7DA-9787-601AC27325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2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A375679-C302-4692-8412-72241EE1CA67}" type="slidenum">
              <a:rPr lang="hr-HR" altLang="en-US"/>
              <a:pPr/>
              <a:t>‹#›</a:t>
            </a:fld>
            <a:endParaRPr lang="hr-H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0" r:id="rId1"/>
    <p:sldLayoutId id="2147484241" r:id="rId2"/>
    <p:sldLayoutId id="2147484242" r:id="rId3"/>
    <p:sldLayoutId id="2147484243" r:id="rId4"/>
    <p:sldLayoutId id="2147484244" r:id="rId5"/>
    <p:sldLayoutId id="2147484245" r:id="rId6"/>
    <p:sldLayoutId id="2147484246" r:id="rId7"/>
    <p:sldLayoutId id="2147484247" r:id="rId8"/>
    <p:sldLayoutId id="2147484248" r:id="rId9"/>
    <p:sldLayoutId id="2147484249" r:id="rId10"/>
    <p:sldLayoutId id="21474842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D3CD5A3B-3F37-AB82-55FB-F63DF33A250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8107E38C-1474-496A-81AE-57E4BB66B45C}" type="slidenum">
              <a:rPr lang="hr-HR" altLang="en-US" sz="1200"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/>
              <a:t>1</a:t>
            </a:fld>
            <a:endParaRPr lang="hr-HR" altLang="en-US" sz="120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Rectangle 4">
            <a:extLst>
              <a:ext uri="{FF2B5EF4-FFF2-40B4-BE49-F238E27FC236}">
                <a16:creationId xmlns:a16="http://schemas.microsoft.com/office/drawing/2014/main" id="{D20D578E-7E2A-A6A1-B79F-AC81539A1CE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01675" y="1089025"/>
            <a:ext cx="5491163" cy="2862263"/>
          </a:xfrm>
        </p:spPr>
        <p:txBody>
          <a:bodyPr/>
          <a:lstStyle/>
          <a:p>
            <a:pPr eaLnBrk="1" hangingPunct="1"/>
            <a:r>
              <a:rPr lang="hr-HR" altLang="en-US" sz="6200" b="1">
                <a:latin typeface="Times New Roman" panose="02020603050405020304" pitchFamily="18" charset="0"/>
                <a:cs typeface="Times New Roman" panose="02020603050405020304" pitchFamily="18" charset="0"/>
              </a:rPr>
              <a:t>Pravednik Noa, posrednik Saveza</a:t>
            </a:r>
          </a:p>
        </p:txBody>
      </p:sp>
      <p:sp>
        <p:nvSpPr>
          <p:cNvPr id="9220" name="Rectangle 5">
            <a:extLst>
              <a:ext uri="{FF2B5EF4-FFF2-40B4-BE49-F238E27FC236}">
                <a16:creationId xmlns:a16="http://schemas.microsoft.com/office/drawing/2014/main" id="{9FD3B15D-F40D-6C22-C7EF-A97028A7048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62149" y="4103688"/>
            <a:ext cx="6165245" cy="2205632"/>
          </a:xfrm>
        </p:spPr>
        <p:txBody>
          <a:bodyPr/>
          <a:lstStyle/>
          <a:p>
            <a:pPr eaLnBrk="1" hangingPunct="1"/>
            <a:r>
              <a:rPr lang="hr-HR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 9,8-17 u kontekstu</a:t>
            </a:r>
          </a:p>
        </p:txBody>
      </p:sp>
      <p:pic>
        <p:nvPicPr>
          <p:cNvPr id="9221" name="Picture 7" descr="NoahsSacrifice">
            <a:extLst>
              <a:ext uri="{FF2B5EF4-FFF2-40B4-BE49-F238E27FC236}">
                <a16:creationId xmlns:a16="http://schemas.microsoft.com/office/drawing/2014/main" id="{677A1D5B-15D1-D9D1-58B6-9300A8EF6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0" y="458788"/>
            <a:ext cx="2681288" cy="349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C4EFE6B-620F-7D0F-39B9-9BFE5769FCA3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116013" y="1412875"/>
            <a:ext cx="7273925" cy="2881313"/>
          </a:xfrm>
        </p:spPr>
        <p:txBody>
          <a:bodyPr lIns="91440" tIns="45720" rIns="91440" bIns="45720"/>
          <a:lstStyle/>
          <a:p>
            <a:pPr eaLnBrk="1" hangingPunct="1"/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Dođite, </a:t>
            </a:r>
            <a:b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otpočinite!</a:t>
            </a:r>
            <a:br>
              <a:rPr lang="hr-HR" altLang="en-US" sz="54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en-US" sz="4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Duhovne vježbe</a:t>
            </a:r>
            <a:endParaRPr lang="de-DE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1257F63-5774-1296-2234-45E0FA1C70C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4508500"/>
            <a:ext cx="8208963" cy="2349500"/>
          </a:xfrm>
        </p:spPr>
        <p:txBody>
          <a:bodyPr lIns="91440" tIns="45720" rIns="91440" bIns="45720"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Sestre Uršulinke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Ludbreg, 14. do 23. srpnja 2024. </a:t>
            </a:r>
            <a:b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amdg.eu</a:t>
            </a:r>
          </a:p>
        </p:txBody>
      </p:sp>
      <p:pic>
        <p:nvPicPr>
          <p:cNvPr id="11268" name="Picture 6">
            <a:extLst>
              <a:ext uri="{FF2B5EF4-FFF2-40B4-BE49-F238E27FC236}">
                <a16:creationId xmlns:a16="http://schemas.microsoft.com/office/drawing/2014/main" id="{DFE7A15E-D164-8CBC-60D2-D4D918D210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0"/>
            <a:ext cx="3132137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5BDF0-7B7F-FCEE-19BE-D88865678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Moja korablja</a:t>
            </a:r>
            <a:endParaRPr lang="en-GB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A3072-762C-E71A-7434-0058A887C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480166" cy="4530725"/>
          </a:xfrm>
        </p:spPr>
        <p:txBody>
          <a:bodyPr/>
          <a:lstStyle/>
          <a:p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Zašto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Gospodin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izabrao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Koliko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poznajem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Srce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Gospodinovo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mojim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rukama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Bog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spašava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147E0C-AC3F-07FC-F85D-F7D12D892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42B6-2A96-499B-91C5-5B6A54CC8091}" type="slidenum">
              <a:rPr lang="hr-HR" altLang="en-US" smtClean="0"/>
              <a:pPr/>
              <a:t>3</a:t>
            </a:fld>
            <a:endParaRPr lang="hr-HR" altLang="en-US"/>
          </a:p>
        </p:txBody>
      </p:sp>
      <p:pic>
        <p:nvPicPr>
          <p:cNvPr id="6" name="Picture 5" descr="Greatest Hits of the Bible: Noah and the Ark – Hampden United Methodist  Church">
            <a:extLst>
              <a:ext uri="{FF2B5EF4-FFF2-40B4-BE49-F238E27FC236}">
                <a16:creationId xmlns:a16="http://schemas.microsoft.com/office/drawing/2014/main" id="{D580C87A-A05A-8E4E-D83D-88376166BD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366" y="0"/>
            <a:ext cx="4206634" cy="36990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050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6">
            <a:extLst>
              <a:ext uri="{FF2B5EF4-FFF2-40B4-BE49-F238E27FC236}">
                <a16:creationId xmlns:a16="http://schemas.microsoft.com/office/drawing/2014/main" id="{F078BFDE-C592-CCC0-EA73-461119BCB7D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743A759-C243-47EA-B4C5-A3277397198D}" type="slidenum">
              <a:rPr lang="hr-HR" altLang="en-US" sz="1200"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hr-HR" altLang="en-US" sz="120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25A0064A-CC95-B784-04BA-9E463E8B7A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Prvi </a:t>
            </a:r>
            <a:r>
              <a:rPr lang="hr-HR" alt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Savez</a:t>
            </a: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(Post 9,8–17)</a:t>
            </a:r>
          </a:p>
        </p:txBody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5664BA44-4DBA-FEFB-38A6-1A7B645DE4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863600"/>
            <a:ext cx="8229600" cy="52673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ברית</a:t>
            </a: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r-HR" alt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alt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rît</a:t>
            </a:r>
            <a:r>
              <a:rPr lang="hr-HR" alt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hebrejski 7x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Kada?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nakon sveopćega uništenja</a:t>
            </a:r>
          </a:p>
          <a:p>
            <a:pPr eaLnBrk="1" hangingPunct="1">
              <a:lnSpc>
                <a:spcPct val="90000"/>
              </a:lnSpc>
            </a:pPr>
            <a:r>
              <a:rPr lang="he-IL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קום</a:t>
            </a: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r-HR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û</a:t>
            </a:r>
            <a:r>
              <a:rPr lang="hr-HR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6,18 → 9,9.11.17)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 </a:t>
            </a:r>
            <a:r>
              <a:rPr lang="hr-HR" alt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ustanovljuje</a:t>
            </a: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Savez 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kim? 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“vi” – Noa i djeca (9,9.11.12.15)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budući potomci (v9.12)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 živa bića (v10.12.15s) 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Ptice, životinje, sve što živi na zemlji (v10)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zemlja (v13) 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svako tijelo </a:t>
            </a:r>
            <a:r>
              <a:rPr lang="he-IL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כל בשׂר</a:t>
            </a: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</a:t>
            </a: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bāśār</a:t>
            </a: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15-17)</a:t>
            </a:r>
            <a:endParaRPr lang="hr-HR" alt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3" name="Picture 4" descr="noa2">
            <a:extLst>
              <a:ext uri="{FF2B5EF4-FFF2-40B4-BE49-F238E27FC236}">
                <a16:creationId xmlns:a16="http://schemas.microsoft.com/office/drawing/2014/main" id="{D125F2A6-4960-ACC6-4094-08EF8F33A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181" y="-40672"/>
            <a:ext cx="2951820" cy="3560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2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2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2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2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2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72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72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6">
            <a:extLst>
              <a:ext uri="{FF2B5EF4-FFF2-40B4-BE49-F238E27FC236}">
                <a16:creationId xmlns:a16="http://schemas.microsoft.com/office/drawing/2014/main" id="{F0E6364C-772C-19B0-CF49-CB49D31B906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2015B22-FDEC-42C0-801C-B79ABB4AB615}" type="slidenum">
              <a:rPr lang="hr-HR" altLang="en-US" sz="1200"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hr-HR" altLang="en-US" sz="120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Rectangle 7">
            <a:extLst>
              <a:ext uri="{FF2B5EF4-FFF2-40B4-BE49-F238E27FC236}">
                <a16:creationId xmlns:a16="http://schemas.microsoft.com/office/drawing/2014/main" id="{850A6E64-44C7-16AB-2470-AB4246A832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55662"/>
          </a:xfrm>
        </p:spPr>
        <p:txBody>
          <a:bodyPr/>
          <a:lstStyle/>
          <a:p>
            <a:pPr eaLnBrk="1" hangingPunct="1"/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Univerzalan savez</a:t>
            </a:r>
          </a:p>
        </p:txBody>
      </p:sp>
      <p:sp>
        <p:nvSpPr>
          <p:cNvPr id="195592" name="Rectangle 8">
            <a:extLst>
              <a:ext uri="{FF2B5EF4-FFF2-40B4-BE49-F238E27FC236}">
                <a16:creationId xmlns:a16="http://schemas.microsoft.com/office/drawing/2014/main" id="{6D2F2275-843E-3CC8-5CAF-4E23E79ED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98538"/>
            <a:ext cx="8229600" cy="51752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r-HR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moja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obveza (6,18; 9,8.11.15)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4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Sadržaj? (9,11.15)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Nema potpunoga opustošenja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4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kada? </a:t>
            </a: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e-IL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עולם</a:t>
            </a: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hr-HR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ôlam</a:t>
            </a: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9,12.16)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Savez vječan (“vjekovan” KS), </a:t>
            </a:r>
            <a:r>
              <a:rPr lang="hr-HR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Heb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13,20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Naraštaji zauvijek </a:t>
            </a:r>
            <a:b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(KS: “naraštaji budući”, Š. “vječno vrijeme”)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4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 (9,13)? 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hr-HR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Luk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svoj </a:t>
            </a:r>
            <a:r>
              <a:rPr lang="hr-HR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polažem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oblak” 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4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Božje srce (6,6; 8,21):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srce (</a:t>
            </a:r>
            <a:r>
              <a:rPr lang="he-IL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לב</a:t>
            </a:r>
            <a:r>
              <a:rPr lang="de-DE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ga je pogodila bol (6,6)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 govori svome srcu (</a:t>
            </a:r>
            <a:r>
              <a:rPr lang="he-IL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לב</a:t>
            </a:r>
            <a:r>
              <a:rPr lang="de-DE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8,21)</a:t>
            </a:r>
          </a:p>
        </p:txBody>
      </p:sp>
      <p:pic>
        <p:nvPicPr>
          <p:cNvPr id="13317" name="Picture 4">
            <a:extLst>
              <a:ext uri="{FF2B5EF4-FFF2-40B4-BE49-F238E27FC236}">
                <a16:creationId xmlns:a16="http://schemas.microsoft.com/office/drawing/2014/main" id="{5BA2CCEE-3530-2A15-241E-8B2706B95228}"/>
              </a:ext>
            </a:extLst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17105" y="0"/>
            <a:ext cx="3626895" cy="269577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5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55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55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55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55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55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17BE76F1-C68B-FCEF-E603-5FDEDFEE113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1613" y="6264275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1E03B16A-E6AA-4E71-A978-5C9CF4EE68B5}" type="slidenum">
              <a:rPr lang="hr-HR" altLang="en-US" sz="1200"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hr-HR" altLang="en-US" sz="120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66D339EB-DC13-13A3-61D5-4D967D48F6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6535" y="188640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Noa, pravednik</a:t>
            </a:r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8F34E643-E44B-D953-2F77-EA426D431D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88740"/>
            <a:ext cx="8229600" cy="504218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r-HR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Paljenice (8,20)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„Neću više udariti sve živo” (21)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Blagoslov u 9,1–7 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Zašto Noa (6,9; 7,1)?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hodio s Bogom</a:t>
            </a:r>
            <a:r>
              <a:rPr lang="hr-HR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(6,9)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Kao </a:t>
            </a:r>
            <a:r>
              <a:rPr lang="hr-HR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Henok</a:t>
            </a: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(5,22.24)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Pravedan</a:t>
            </a:r>
            <a:r>
              <a:rPr lang="hr-HR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“preda mnom” = mojim licem (7,1)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usp. Post 1 (“i vidje Bog…”)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Noa u Lk 3,36?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Isusovo rodoslovlje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 je nalik Noinu vremenu u Mt 24,37; Lk 17,26?</a:t>
            </a:r>
          </a:p>
          <a:p>
            <a:pPr eaLnBrk="1" hangingPunct="1">
              <a:lnSpc>
                <a:spcPct val="90000"/>
              </a:lnSpc>
            </a:pPr>
            <a:r>
              <a:rPr lang="hr-HR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Dolazak Sina čovječjega</a:t>
            </a:r>
          </a:p>
        </p:txBody>
      </p:sp>
      <p:pic>
        <p:nvPicPr>
          <p:cNvPr id="14341" name="Picture 5" descr="NoahByHisArc1">
            <a:extLst>
              <a:ext uri="{FF2B5EF4-FFF2-40B4-BE49-F238E27FC236}">
                <a16:creationId xmlns:a16="http://schemas.microsoft.com/office/drawing/2014/main" id="{45E4B8D6-026F-57BC-72BD-09455ECB5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988" y="0"/>
            <a:ext cx="3402012" cy="327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5BDF0-7B7F-FCEE-19BE-D88865678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Moja korablja</a:t>
            </a:r>
            <a:endParaRPr lang="en-GB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A3072-762C-E71A-7434-0058A887C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480166" cy="4530725"/>
          </a:xfrm>
        </p:spPr>
        <p:txBody>
          <a:bodyPr/>
          <a:lstStyle/>
          <a:p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Zašto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Gospodin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izabrao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Koliko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poznajem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Srce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Gospodinovo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mojim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rukama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Bog </a:t>
            </a:r>
            <a:r>
              <a:rPr lang="en-GB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spašava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147E0C-AC3F-07FC-F85D-F7D12D892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242B6-2A96-499B-91C5-5B6A54CC8091}" type="slidenum">
              <a:rPr lang="hr-HR" altLang="en-US" smtClean="0"/>
              <a:pPr/>
              <a:t>7</a:t>
            </a:fld>
            <a:endParaRPr lang="hr-HR" altLang="en-US"/>
          </a:p>
        </p:txBody>
      </p:sp>
      <p:pic>
        <p:nvPicPr>
          <p:cNvPr id="6" name="Picture 5" descr="Greatest Hits of the Bible: Noah and the Ark – Hampden United Methodist  Church">
            <a:extLst>
              <a:ext uri="{FF2B5EF4-FFF2-40B4-BE49-F238E27FC236}">
                <a16:creationId xmlns:a16="http://schemas.microsoft.com/office/drawing/2014/main" id="{D580C87A-A05A-8E4E-D83D-88376166BD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366" y="0"/>
            <a:ext cx="4206634" cy="36990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r-Latn-R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r-Latn-R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Blends">
  <a:themeElements>
    <a:clrScheme name="4_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4_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4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782</TotalTime>
  <Words>329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Garamond</vt:lpstr>
      <vt:lpstr>Tahoma</vt:lpstr>
      <vt:lpstr>Times New Roman</vt:lpstr>
      <vt:lpstr>Wingdings</vt:lpstr>
      <vt:lpstr>Edge</vt:lpstr>
      <vt:lpstr>1_Edge</vt:lpstr>
      <vt:lpstr>4_Blends</vt:lpstr>
      <vt:lpstr>Pravednik Noa, posrednik Saveza</vt:lpstr>
      <vt:lpstr>Dođite,  otpočinite!  Duhovne vježbe</vt:lpstr>
      <vt:lpstr>Moja korablja</vt:lpstr>
      <vt:lpstr>Prvi Savez (Post 9,8–17)</vt:lpstr>
      <vt:lpstr>Univerzalan savez</vt:lpstr>
      <vt:lpstr>Noa, pravednik</vt:lpstr>
      <vt:lpstr>Moja korablja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Pedagoški procesi u Svetom pismu</dc:title>
  <dc:creator>Guenther</dc:creator>
  <cp:lastModifiedBy>Niko Bilić</cp:lastModifiedBy>
  <cp:revision>149</cp:revision>
  <dcterms:created xsi:type="dcterms:W3CDTF">2008-04-22T20:33:04Z</dcterms:created>
  <dcterms:modified xsi:type="dcterms:W3CDTF">2024-07-15T14:04:45Z</dcterms:modified>
</cp:coreProperties>
</file>