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9" r:id="rId2"/>
    <p:sldMasterId id="2147483741" r:id="rId3"/>
  </p:sldMasterIdLst>
  <p:notesMasterIdLst>
    <p:notesMasterId r:id="rId12"/>
  </p:notesMasterIdLst>
  <p:handoutMasterIdLst>
    <p:handoutMasterId r:id="rId13"/>
  </p:handoutMasterIdLst>
  <p:sldIdLst>
    <p:sldId id="308" r:id="rId4"/>
    <p:sldId id="315" r:id="rId5"/>
    <p:sldId id="289" r:id="rId6"/>
    <p:sldId id="275" r:id="rId7"/>
    <p:sldId id="302" r:id="rId8"/>
    <p:sldId id="301" r:id="rId9"/>
    <p:sldId id="303" r:id="rId10"/>
    <p:sldId id="316" r:id="rId11"/>
  </p:sldIdLst>
  <p:sldSz cx="9144000" cy="6858000" type="screen4x3"/>
  <p:notesSz cx="10233025" cy="7102475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0" autoAdjust="0"/>
  </p:normalViewPr>
  <p:slideViewPr>
    <p:cSldViewPr>
      <p:cViewPr varScale="1">
        <p:scale>
          <a:sx n="91" d="100"/>
          <a:sy n="91" d="100"/>
        </p:scale>
        <p:origin x="121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84" y="-132"/>
      </p:cViewPr>
      <p:guideLst>
        <p:guide orient="horz" pos="223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CF1ACD5-5403-3EF8-FF5D-5019F6E54F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ant03_svecenik_kriza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DDB277E-05E3-CC57-3988-3B075318FD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5963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24.03.2014.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DE0F5EE8-AE9B-76EA-3623-2C966977D59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875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amdg.eu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1EC8396F-90F1-9CEE-2730-DDED5E01D5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5963" y="6746875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AF86E1D-ADD9-4774-8DCF-F08498BD6F4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A4133FD-0A70-2753-928E-1C899E5958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ant03_svecenik_krizabantrop03.ppt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EB6662F-B5B3-6886-8C95-B61FA61CA2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24.03.2014.13.03.12.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4CA68EA-C9BD-2A67-AB85-E396B0223A0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340100" y="531813"/>
            <a:ext cx="3554413" cy="2665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AB92E656-A05B-935F-1AF8-78D8B1CD6E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3438"/>
            <a:ext cx="81883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E8E426A9-8F4F-7435-0E70-7359CA1D0E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6875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amdg.eu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B5E6EF48-4183-3468-8EF6-65FFC2FF6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6875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ACC3708-3F09-4030-BF13-CF78AFC2734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5B5955-AE34-3982-023E-8CEA5A785A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7" tIns="49528" rIns="99057" bIns="49528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1300"/>
              <a:t>ant03_svecenik_krizabantrop03.ppt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82B4759-98E0-23AE-1192-A5AABF0C35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795963" y="0"/>
            <a:ext cx="44354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7" tIns="49528" rIns="99057" bIns="49528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hr-HR" altLang="sr-Latn-RS" sz="1300"/>
              <a:t>24.03.2014.13.03.12.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947C5FD8-3677-3F2B-1627-F2039E58E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795963" y="6746875"/>
            <a:ext cx="44354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7" tIns="49528" rIns="99057" bIns="49528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246B58-0DA2-42EE-A3C1-81E974EB358F}" type="slidenum">
              <a:rPr lang="hr-HR" altLang="sr-Latn-RS" sz="1300"/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 sz="1300"/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3AE4D7AF-B4DD-EC31-8CE9-1F919B5A84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76CA3EA4-46F2-76C9-DCA6-1A3AE06AC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sr-Latn-R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5D67785C-3737-733E-231A-7204E801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5BEA8EA3-07DE-427B-8138-723E2A85C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r-HR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r-HR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7BAC04-E654-BBD8-6302-0E32F5FE9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2626A-A89B-4970-B729-B1A7B0048CB5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18D4A6-9FFD-5468-C5E7-EA231D54F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F9D3C3-A3C6-2A53-2DE8-1BEB47520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9AF4-0D81-4660-907F-B38D4403E41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8015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BB397C-4B15-38F3-A658-8A6AA0529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094-CB81-4530-BDBE-FF2C4E8EB260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1AB0FF-C553-1879-A11D-F9BD8688A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CE1D1-BE5D-870C-F6E1-C529478A8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25296-F58E-406A-8132-A97A749E2F8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1196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F0B1AE-A8B6-2743-6F02-F350D66FF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E10C-B201-434F-AE5A-AB7A4BF82E7C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856820-F907-1853-E27C-8BE582956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E3BEF-8DA3-F05E-4F4E-9A28C8ECA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B5A8-9883-44EE-99A0-6A3D7A23A0A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5890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74379-8553-D1D0-4F41-E918AEFC32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9BAC-54A4-46F0-BA5F-B87BFC2600F8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015775-0104-7377-CD33-4868DA53E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01CBD-3B6F-582C-D5F4-BE1513FDD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48EDC-DA34-41CD-821A-F253D503212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961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0E32F0-A5BD-7A6B-8A64-FA7AEE287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F841D-7236-436E-9700-DBFBE0B210F7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7BD92-22D7-E4E6-E561-EA9393924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E38DC6-1356-83BB-260E-E01C4AE76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3AAE0-1BD0-400A-96A2-65009D6AD2B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8826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36F1EA-C4E3-B48A-9E81-F6ABD65CB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E92B-C9AD-4237-A1BA-4AC750F9B25B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12B2DD-DF1C-18B3-3ACD-3D64E1723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82448-5457-63DD-31A2-E0E40DC04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D1BC-1928-4325-BD1D-F678E49370B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79778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FD8FE1-A872-3B95-8147-07D2C88AC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B2F8B-3081-4647-AC64-DAC972C213B9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E5DB12-F59B-E7DA-03EF-C25BD6173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8B01D-350E-3A6E-5F8B-C83B459BD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9CEBF-ECC8-4905-A4B3-15B9EE7A9DD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95802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B481AC-275E-2AF9-11E9-9F59A56A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DA59D-FE35-4F89-827E-8B2BDAF2FE15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5BA61F-755E-DDFF-DC5C-B5A87A403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DC972-1441-184D-22B0-D071A48E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EF858-4991-440A-8C66-A7C93275920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3726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DBC9B0-F77C-7CDF-2628-0E7CBB172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E1E30-A26A-4A1B-908C-5E1C4A564ED7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56B00B-DA0A-7E9F-191E-6DD6A060F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66D5DF-291F-05D6-51D3-89971F4710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1C4E4-9A42-4A5C-9977-4E1E0DC76E2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7276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A489E5-2D01-12FF-C038-C75D91523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0A42-B722-4074-9BC8-DB712AD4FA64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C2A6F6-3B5C-AD1F-627F-2DC3168F4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34C34C-A253-538B-2D31-6A843D134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2799-464B-4A53-AD6C-C9CAD58D2E0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59939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FE2F90-CA37-5C60-8333-84ADD3D36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C009-8EC9-4558-BDF6-EA3C8F76C1D4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23368D-44DC-5D3B-35E2-E9005111E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3FD290-33E2-A324-1AB4-F325CCBE9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57BDB-9D3F-4100-9573-BC52482FDE1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4474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FBEE81-FD7A-38BD-EC9F-19F3C8C61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7AAC1-F9B8-424E-9A45-E18720A7A9BB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5E5D2-1011-172D-FE93-0E54C7CF4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D61F78-8335-3A67-24DB-2743B5700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E7F7-7F88-46B0-8ADB-5577C8D3DA2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54765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4F2D9-4080-1778-164E-559FC4C46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1F932-D70D-4FC4-B36D-D14DFE62DF04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056155-E5A5-C168-195A-8E68141C1E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C057B-9169-F3BA-47B6-A117BDC46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5394-D3AE-4614-9E8D-ADCC03E6391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5687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0F476-0ED9-0D4B-3748-0DA82728D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EBBC4-A2A4-4923-B0DA-4F6C83FE7820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FC5F2-51CF-D0E7-A4A2-C3DD745D1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1B479B-0D89-049E-AFDB-0939B9F85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D9A92-CF8C-4615-A94D-16268FEC7ED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9359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F6DD9-D071-804A-1E3F-6D49D41D7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5B34E-1ADC-4828-BECA-5CC2D3A4C5A0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75A646-F97C-AC2A-C2FF-D52517179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8AA129-6575-59C3-DCB1-E46CF1610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EABF1-2FC7-4DCD-A0F0-B362631869F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91745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EFF1AD-03AC-73B2-F686-3E8F8D50B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C5F7-944B-40D7-9C48-EF7F6CE790F9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9E960C-5A94-594F-7F2A-10F1225C8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06B3C9-5CA1-7FBA-1A89-17E4A363A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6D40E-3A3B-461C-BA11-E1BDE00DB7C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88116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DDDEDCF-F733-731E-94BA-98CE976A3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BB997-7D54-4B1C-85DA-7674C9090593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D7E92C7A-B135-ECD3-8091-FF6CD35403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408870E-C396-729A-C77B-10847842E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3DD3-8250-41C8-A2D1-2981BAAABDA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95350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7BA3B70-CC7D-7E5B-C5D7-7FEA125E2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FA178-BC5B-453B-860D-1FD35DFF4EBD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50D2E0C1-E7D2-0C90-D976-DF9C27AE3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5BE8471-56C3-BB92-F61E-BE2E4CC32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FF19-216E-45C0-AA98-D5C319429CF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43461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97C7B9D-950B-FAF4-5AC8-5D06733A9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9F0B-6959-4D12-9984-6A37236EBDC3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E557F45-E9B7-E0AA-D19A-508C1C2F8F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8F1EEA8-2220-E604-6E32-60357A2FB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FEE96-DB5E-4548-B358-DA065EFF36A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50018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F529096-667A-57D3-E999-3EF9C534E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1F6E-E7FF-4759-BC05-F2B7A65D167E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CFE7CBF-0884-A77E-F57F-AB93C98EB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EAA46AE-31D2-9022-3406-116E6871D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D920-32BD-47DE-9DFE-909D89431B9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7671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F12B1D0-ED3A-0AA1-4AB3-8630E26AF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2B0B3-AFC5-4AA3-884D-71790822C0C9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B8B37BE8-1CFC-5D5F-7249-CB9715B7E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25BE2995-68E7-06A6-B5AD-B625AC58A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0397-185D-4523-841A-3F4BB41D6AE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84883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820181A9-02E2-B782-DAE3-10BB6112E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3C06-D351-435E-A980-94B209E37E33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AC35E1D-5BBD-8E46-2558-3CFFEBBA9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4CE6856-2FF7-7DAC-89E2-393DB1D5B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AB62E-1895-4EC7-A8B4-11A01FF26F6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9346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8D031F-D74D-ABFB-5288-841358375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0DD6-CBEC-46C9-8B76-F717B1FB3134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606189-D1FD-03BB-8F11-800D44B31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B1D84-1A95-791E-2DC3-0008170AE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067F-8465-4E53-911F-9E0522C0C6F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38224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3B561456-86DF-49DE-48F3-452BF5EA8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82F6-E721-40A7-94EA-E48826F3B923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39E185BE-FBFF-A534-DB5E-F3EE98E34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A01B065-0A5C-54E2-C9C9-C6DCBFF1E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BD7C5-5AA1-4408-B084-54F0FBD3986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67064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66B9BC8-381F-9908-40E0-EE8A287A5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29821-40A3-4BE1-8301-8F77329FF5F7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473AD99-DF49-3466-CAA6-A536182A1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BCC311C-6779-8FE9-55FC-D5F1A5182E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1D2F-D5B5-4DE0-9979-A177E879352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221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6BC0882-B95C-4BB4-5F9C-4BF8B2EC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AD5ED-4CC1-4A13-829B-7615A8D7B159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994DA5F4-BD46-E7E7-F99E-7017430AA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8CF7B90-CBF6-FD8E-41B9-EA07EEB82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0415-FE98-45E2-AC37-6B03AEDC9FD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9640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D0B4D6B-0C1C-DCA4-1156-F29A1C430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9FB7-763B-4612-B0A0-D5AC88DA5684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A972FB9E-123F-C72F-6C64-B705E9F58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8EB4C87-8004-F8A9-8554-F62203172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476C-3B3B-4215-9730-2EAAF47B468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17345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94A23C6-B72F-3D8B-C89F-253476C55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0E6B-46F0-4DFE-AF37-4099481316B3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1430733B-8BE2-A315-7C45-9E156F842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E3C33C7-44FD-E8FD-55F9-7C9720E6D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0A73-6972-4FEF-B4CC-CE53425D7FB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2838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016563-8D49-03CB-707B-27F4A558CD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9EE8A-D129-4FBA-AB83-408F33057834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B28D0-6B35-5589-FCED-1FA1E2F05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22E1CB-823A-5AB6-EEA6-7603C356B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9E31E-42EA-4B96-A392-1C3E76FDE48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074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0437C6-7AFC-312C-DFC1-CD765DE28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CDD21-ED2A-4C57-857E-C5CA11C1C3AF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7C422E-D6AD-9D93-B4D6-1DA937496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EFB27D9-9460-ABD0-F159-96295D750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8196-D8AC-428C-AE9E-6097CB70870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8192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E18152-2992-34B6-8618-277B943E9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5DECC-C957-4BCE-89D5-1FC5C3924C4D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B912D2-911C-52BF-7666-54B40086B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284DAC-72B3-2053-B04E-F005FA0B1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56CA-0351-48BB-B150-C954B2F470F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686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E23DE0-0B25-ADE0-E21D-B9F3B947D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B6895-09F1-4212-B2EF-1B9D89AFBBCC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B3AB60-1AA0-F828-2861-F2EC22EDF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1625C7-0B02-C849-5D5A-226D15DAB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2912-AF6F-42E9-9B73-BC34D94239D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3136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CF3C7-0D28-F623-AC0B-20857A9C1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3A27-82C8-4821-B67B-A5A11D423112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004B9-7810-CC70-A531-8943ECDF9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29BD2B-5EB8-7290-88FC-21269CD27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BBB38-DA28-40EC-AD9D-BF6D061B7FA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2078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328C6-1CE1-7FD4-D721-305B99872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F508-0DE7-451B-8072-1C52ABD53B78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6F7DD-F053-C5FA-B157-64DD5547B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7C2BF-D660-2858-942E-1A569708F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89951-A461-4138-B1CD-887BE66D99F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598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F9501D-1CB2-3B10-5269-328AF6CED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BA1BD1-D2ED-F097-DF1E-4A05A8BE6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2F7E551-FA3F-41F4-231E-5EC0C415A5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23FFE66-CDCF-48EA-A280-32FDB77A44E0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6C234DD-19A0-BDF8-FE5A-BDCE0D9A5C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1033113-9E0C-3EE2-8BCA-7870BF56AB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E53FD00E-6A81-4FBE-BDCE-D47D4F66BC5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8DBA5D80-63ED-43C3-D863-0947150EE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C91CA80-A0AF-EF92-9C70-6CE259170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>
            <a:extLst>
              <a:ext uri="{FF2B5EF4-FFF2-40B4-BE49-F238E27FC236}">
                <a16:creationId xmlns:a16="http://schemas.microsoft.com/office/drawing/2014/main" id="{90D67872-94CC-9EE1-2135-0E3A0F6D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" name="Line 8">
            <a:extLst>
              <a:ext uri="{FF2B5EF4-FFF2-40B4-BE49-F238E27FC236}">
                <a16:creationId xmlns:a16="http://schemas.microsoft.com/office/drawing/2014/main" id="{DB98DDC9-2EB9-9803-73BC-5E89E8F1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E3CF1273-5D56-9543-73C4-15E0F1C5A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F95191BB-3AD3-314E-DB71-000B66094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033C960-EAE0-5C64-2D0A-A0915D1188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B3C77EE4-2CB2-4486-9CFF-234AFBCEDDA0}" type="datetimeFigureOut">
              <a:rPr lang="hr-HR"/>
              <a:pPr>
                <a:defRPr/>
              </a:pPr>
              <a:t>16.7.2024.</a:t>
            </a:fld>
            <a:r>
              <a:rPr lang="hr-HR"/>
              <a:t>15.04.13.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B7DE53B-9544-5868-C229-02586FCC66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5369C92-33B9-0EB0-FA0A-BAB6805B28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08B93E7-6A24-4849-86FF-E8783909CE1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4ADC6816-B720-0CA6-048D-FA7E5546930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080" name="Group 3">
              <a:extLst>
                <a:ext uri="{FF2B5EF4-FFF2-40B4-BE49-F238E27FC236}">
                  <a16:creationId xmlns:a16="http://schemas.microsoft.com/office/drawing/2014/main" id="{758490EE-D3B1-B8AA-35D9-86D37D7417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75A61787-A8FB-E060-9653-1B499D259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B4BCCB11-19DC-B9D5-8899-51B5B94B4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081" name="Group 6">
              <a:extLst>
                <a:ext uri="{FF2B5EF4-FFF2-40B4-BE49-F238E27FC236}">
                  <a16:creationId xmlns:a16="http://schemas.microsoft.com/office/drawing/2014/main" id="{6217EA3F-A64B-5CD9-AF03-7FD27060A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A2968B6A-62B8-E245-1C99-31DF0530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92C2D333-B15C-FA2E-9DF7-BE8B105BD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973DFB12-3AC6-D70C-7FE6-F34C441FF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A40128C9-8800-DB8A-29E3-FCE8B07C4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EDE86AE4-2D52-6E3A-50B9-AB4BD93054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75" name="Rectangle 9">
            <a:extLst>
              <a:ext uri="{FF2B5EF4-FFF2-40B4-BE49-F238E27FC236}">
                <a16:creationId xmlns:a16="http://schemas.microsoft.com/office/drawing/2014/main" id="{54145D8A-93F8-B23A-7075-A6EA11BAA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3076" name="Rectangle 10">
            <a:extLst>
              <a:ext uri="{FF2B5EF4-FFF2-40B4-BE49-F238E27FC236}">
                <a16:creationId xmlns:a16="http://schemas.microsoft.com/office/drawing/2014/main" id="{506226E4-77C0-FA2E-90D6-35F07672B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5C156D2C-EE11-CE32-C3B0-1A11ECF1F1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8F80A33E-7F75-4EB7-AA97-754084FF0C56}" type="datetimeFigureOut">
              <a:rPr lang="hr-HR"/>
              <a:pPr>
                <a:defRPr/>
              </a:pPr>
              <a:t>16.7.2024.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176A74E-18CA-58EE-D866-1A5DE42269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D4B3755A-9E57-B8BB-9719-348398D813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15FFB91-44E3-4442-A22F-EB3B2141A99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2882205-F7B4-FE3A-7F56-D573CFF0AB1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484313"/>
            <a:ext cx="3563937" cy="2232025"/>
          </a:xfrm>
        </p:spPr>
        <p:txBody>
          <a:bodyPr/>
          <a:lstStyle/>
          <a:p>
            <a:pPr eaLnBrk="1" hangingPunct="1"/>
            <a:r>
              <a:rPr lang="hr-HR" altLang="sr-Latn-R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Melkisedek blagoslivlja</a:t>
            </a:r>
            <a:br>
              <a:rPr lang="hr-HR" altLang="sr-Latn-R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altLang="sr-Latn-RS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3E48F11-7766-2218-3858-E656098DBAE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979613" y="4154488"/>
            <a:ext cx="5184775" cy="20145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Post 14,17-24</a:t>
            </a:r>
          </a:p>
        </p:txBody>
      </p:sp>
      <p:pic>
        <p:nvPicPr>
          <p:cNvPr id="7172" name="Picture 4" descr="http://abidinginthevine.net/wp-content/uploads/2014/09/Melchizedek_Abraham.jpg">
            <a:extLst>
              <a:ext uri="{FF2B5EF4-FFF2-40B4-BE49-F238E27FC236}">
                <a16:creationId xmlns:a16="http://schemas.microsoft.com/office/drawing/2014/main" id="{E9DCBE63-7AFF-CBD0-CD13-F6C6980E0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588"/>
            <a:ext cx="4643437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DC05F88-F069-13C0-C88D-6BD2B5F03C7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1412875"/>
            <a:ext cx="7273925" cy="2881313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Dođite, </a:t>
            </a:r>
            <a:b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otpočinite!</a:t>
            </a:r>
            <a:br>
              <a:rPr lang="hr-HR" alt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</a:t>
            </a:r>
            <a:endParaRPr lang="de-DE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E3EC5D8-2963-E59D-8AAD-846E164233A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4508500"/>
            <a:ext cx="8208963" cy="2349500"/>
          </a:xfrm>
        </p:spPr>
        <p:txBody>
          <a:bodyPr lIns="91440" tIns="45720" rIns="91440" bIns="45720"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Sestre Uršulinke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Ludbreg, 14. do 23. srpnja 2024.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F8F0855A-6C1A-1866-F441-6AC487F1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BAE98E2-919C-7311-A3CB-E4A4BED8D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Kako ja blagoslivljam?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F45D992D-363A-8AF4-C721-9C8EE0AEB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122863" cy="4789487"/>
          </a:xfrm>
        </p:spPr>
        <p:txBody>
          <a:bodyPr/>
          <a:lstStyle/>
          <a:p>
            <a:r>
              <a:rPr lang="hr-HR" altLang="sr-Latn-RS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 čemu sam ja na sliku Božju?</a:t>
            </a:r>
          </a:p>
          <a:p>
            <a:r>
              <a:rPr lang="hr-HR" altLang="sr-Latn-RS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Što ja prinosim Bogu kao žrtvu?</a:t>
            </a:r>
          </a:p>
          <a:p>
            <a:r>
              <a:rPr lang="hr-HR" altLang="sr-Latn-RS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Kakva su moja iskustva </a:t>
            </a:r>
            <a:br>
              <a:rPr lang="hr-HR" altLang="sr-Latn-RS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 redovničkim životom i crkvenim autoritetom? </a:t>
            </a:r>
          </a:p>
        </p:txBody>
      </p:sp>
      <p:pic>
        <p:nvPicPr>
          <p:cNvPr id="10244" name="Picture 5" descr="melchizadeck">
            <a:extLst>
              <a:ext uri="{FF2B5EF4-FFF2-40B4-BE49-F238E27FC236}">
                <a16:creationId xmlns:a16="http://schemas.microsoft.com/office/drawing/2014/main" id="{F7ADE483-0915-33E5-8D40-4B4551AF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44663"/>
            <a:ext cx="35052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>
            <a:extLst>
              <a:ext uri="{FF2B5EF4-FFF2-40B4-BE49-F238E27FC236}">
                <a16:creationId xmlns:a16="http://schemas.microsoft.com/office/drawing/2014/main" id="{6F198483-410E-9DED-935F-9EFED721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71DF65-7A02-4536-A957-947C2A354148}" type="slidenum">
              <a:rPr lang="hr-HR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6AFB5F64-A07D-29F5-8E2F-2479D62AC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Svećenik Melkisedek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E5B9E4B-5036-73DC-5182-0DE1856160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6868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 susretu s Abrahamom </a:t>
            </a:r>
            <a:b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(Post 14,18; Heb 7,1.10)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Prinosi (Post 14,18):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kruh i vino</a:t>
            </a: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prvi svećenik </a:t>
            </a:r>
            <a:r>
              <a:rPr lang="he-IL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כהן</a:t>
            </a: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kohén</a:t>
            </a:r>
            <a:r>
              <a:rPr lang="hr-HR" altLang="sr-Latn-R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ἱερέυς </a:t>
            </a:r>
            <a:r>
              <a:rPr lang="hr-HR" altLang="sr-Latn-R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hieréus</a:t>
            </a: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(18)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Dvostruka uloga Melkisedekova (18):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Svećenik i </a:t>
            </a:r>
            <a:r>
              <a:rPr lang="hr-HR" altLang="sr-Latn-R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Kralj</a:t>
            </a: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Šalema (18)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cio, miran, zdrav, potpun... – Jeruzalem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“pravedno(st) (je) moj kralj” – nije u ratu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7F55BB22-EB65-A503-1BA7-5BE890BD816D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4325" y="0"/>
            <a:ext cx="3749675" cy="2962275"/>
          </a:xfrm>
          <a:noFill/>
        </p:spPr>
      </p:pic>
      <p:sp>
        <p:nvSpPr>
          <p:cNvPr id="11270" name="Text Box 7">
            <a:extLst>
              <a:ext uri="{FF2B5EF4-FFF2-40B4-BE49-F238E27FC236}">
                <a16:creationId xmlns:a16="http://schemas.microsoft.com/office/drawing/2014/main" id="{E65A109E-1D67-E66D-A807-A4DBAFBC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2997200"/>
            <a:ext cx="381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200">
                <a:latin typeface="Times New Roman" panose="02020603050405020304" pitchFamily="18" charset="0"/>
              </a:rPr>
              <a:t>Peter Paul Rubens, Susret Abrama i Melkisedeka, (1625)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>
            <a:extLst>
              <a:ext uri="{FF2B5EF4-FFF2-40B4-BE49-F238E27FC236}">
                <a16:creationId xmlns:a16="http://schemas.microsoft.com/office/drawing/2014/main" id="{0D8E6B67-FB3B-DBD8-A5A4-327D28875044}"/>
              </a:ext>
            </a:extLst>
          </p:cNvPr>
          <p:cNvSpPr txBox="1">
            <a:spLocks noGrp="1"/>
          </p:cNvSpPr>
          <p:nvPr/>
        </p:nvSpPr>
        <p:spPr bwMode="auto">
          <a:xfrm>
            <a:off x="6588125" y="623728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41F7B58-4341-44B3-965D-5D6E4F58885A}" type="slidenum">
              <a:rPr lang="hr-HR" altLang="en-US" sz="120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hr-HR" altLang="en-US" sz="1200">
              <a:latin typeface="Garamond" panose="02020404030301010803" pitchFamily="18" charset="0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DFF861ED-D80F-EC17-98D7-493BB3DA6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Važan za NZ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DAAAFF0-1BC5-F951-A685-3C4557839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“sličan Sinu Božjemu” </a:t>
            </a:r>
            <a:b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(Heb 7,3)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Isus –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“svećenik dovijeka </a:t>
            </a:r>
            <a:b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po redu Melkisedekovu” </a:t>
            </a:r>
            <a:b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(Ps 110,4; Heb 5,6.10; 6,20; 7,17)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Melkisedek Hebrej?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“nije iz njihova rodoslovlja” (Heb 7,3)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Isus nije iz Levijeva plemena</a:t>
            </a:r>
          </a:p>
        </p:txBody>
      </p:sp>
      <p:pic>
        <p:nvPicPr>
          <p:cNvPr id="12293" name="Picture 5" descr="melchizadeck">
            <a:extLst>
              <a:ext uri="{FF2B5EF4-FFF2-40B4-BE49-F238E27FC236}">
                <a16:creationId xmlns:a16="http://schemas.microsoft.com/office/drawing/2014/main" id="{589764C7-9AA0-0147-F092-F150BEDE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9AAE4DA-1CED-A9B3-1DC8-E143F4FC2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Kraljevski blagoslov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80461EE-D7F6-0F38-8A9D-5CC54E2CA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686800" cy="52228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na sliku Božju (Post 14,19):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Blagoslivlja – prvi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Dva smjera (19s):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Blagoslovljen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 Abraham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e-IL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ברוך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i="1"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en-US" altLang="sr-Latn-RS" i="1">
                <a:latin typeface="Times New Roman" panose="02020603050405020304" pitchFamily="18" charset="0"/>
                <a:cs typeface="Times New Roman" panose="02020603050405020304" pitchFamily="18" charset="0"/>
              </a:rPr>
              <a:t>û</a:t>
            </a:r>
            <a:r>
              <a:rPr lang="hr-HR" altLang="sr-Latn-RS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) – molba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Blagoslovljen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 Bog (</a:t>
            </a:r>
            <a:r>
              <a:rPr lang="he-IL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ברוך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i="1"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en-US" altLang="sr-Latn-RS" i="1">
                <a:latin typeface="Times New Roman" panose="02020603050405020304" pitchFamily="18" charset="0"/>
                <a:cs typeface="Times New Roman" panose="02020603050405020304" pitchFamily="18" charset="0"/>
              </a:rPr>
              <a:t>û</a:t>
            </a:r>
            <a:r>
              <a:rPr lang="hr-HR" altLang="sr-Latn-RS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) – hvala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Odakle Abrahamu pobjeda (v20)?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Svećenik potvrđuje Božje djelovanje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5 vojski (14,9) </a:t>
            </a:r>
            <a:r>
              <a:rPr lang="hr-HR" altLang="sr-Latn-RS" sz="25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318 junaka (14)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Abraham daje desetinu </a:t>
            </a:r>
            <a:r>
              <a:rPr lang="pt-BR" altLang="sr-Latn-RS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(14,20 usp. 28,22)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sr-Latn-RS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Odriče se ratnoga plijena (23s)</a:t>
            </a:r>
            <a:endParaRPr lang="hr-HR" altLang="sr-Latn-RS" sz="2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Melchizedek-Blesses-Abram-300x268">
            <a:extLst>
              <a:ext uri="{FF2B5EF4-FFF2-40B4-BE49-F238E27FC236}">
                <a16:creationId xmlns:a16="http://schemas.microsoft.com/office/drawing/2014/main" id="{CA2377B7-954C-E2CD-DC61-608A17D5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370FBCD-3449-6103-0854-AD622FAEC3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919162"/>
          </a:xfrm>
        </p:spPr>
        <p:txBody>
          <a:bodyPr/>
          <a:lstStyle/>
          <a:p>
            <a:pPr eaLnBrk="1" hangingPunct="1"/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Plodovi</a:t>
            </a:r>
            <a:endParaRPr lang="de-DE" altLang="sr-Latn-R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F56F0E6-1CF6-A930-024C-5D774926BC1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23950"/>
            <a:ext cx="8362950" cy="5006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Abrahamova spoznaja: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Prvi put govori </a:t>
            </a:r>
            <a:r>
              <a:rPr lang="he-IL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(22)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Božje ime u (v18-20.22):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Bog Svevišnji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(18 opis; 19s Melkisedek govori)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“Jahve” (22) – Abraham usvaja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Stvoritelj (19 Melkisedek govori):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“koji postavlja nebo i zemlju”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“Jahve” (22) – Abraham usvaja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Dalji plodovi u Post 15,2s.6: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→ Abraham moli (15,2s); vjeruje (6)</a:t>
            </a: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497CBA83-1D98-B499-E0D8-32968BAAEF30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0"/>
            <a:ext cx="4000500" cy="2636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53FC6D6-2D18-7472-6BF3-37E9AAC3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Kako ja blagoslivljam?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F21859CE-125A-569D-316A-9E9A6D43D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122863" cy="4789487"/>
          </a:xfrm>
        </p:spPr>
        <p:txBody>
          <a:bodyPr/>
          <a:lstStyle/>
          <a:p>
            <a:r>
              <a:rPr lang="hr-HR" altLang="sr-Latn-RS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 čemu sam ja na sliku Božju?</a:t>
            </a:r>
          </a:p>
          <a:p>
            <a:r>
              <a:rPr lang="hr-HR" altLang="sr-Latn-RS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Što ja prinosim Bogu kao žrtvu?</a:t>
            </a:r>
          </a:p>
          <a:p>
            <a:r>
              <a:rPr lang="hr-HR" altLang="sr-Latn-RS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Kakva su moja iskustva </a:t>
            </a:r>
            <a:br>
              <a:rPr lang="hr-HR" altLang="sr-Latn-RS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 redovničkim životom i crkvenim autoritetom? </a:t>
            </a:r>
          </a:p>
        </p:txBody>
      </p:sp>
      <p:pic>
        <p:nvPicPr>
          <p:cNvPr id="15364" name="Picture 5" descr="melchizadeck">
            <a:extLst>
              <a:ext uri="{FF2B5EF4-FFF2-40B4-BE49-F238E27FC236}">
                <a16:creationId xmlns:a16="http://schemas.microsoft.com/office/drawing/2014/main" id="{FE9E6277-59A9-B157-0C9A-8C0002D01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44663"/>
            <a:ext cx="35052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1113</TotalTime>
  <Words>392</Words>
  <Application>Microsoft Office PowerPoint</Application>
  <PresentationFormat>On-screen Show (4:3)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Garamond</vt:lpstr>
      <vt:lpstr>Wingdings</vt:lpstr>
      <vt:lpstr>Tahoma</vt:lpstr>
      <vt:lpstr>Times New Roman</vt:lpstr>
      <vt:lpstr>Edge</vt:lpstr>
      <vt:lpstr>2_Edge</vt:lpstr>
      <vt:lpstr>4_Blends</vt:lpstr>
      <vt:lpstr>Melkisedek blagoslivlja </vt:lpstr>
      <vt:lpstr>Dođite,  otpočinite!  Duhovne vježbe</vt:lpstr>
      <vt:lpstr>Kako ja blagoslivljam?</vt:lpstr>
      <vt:lpstr>Svećenik Melkisedek</vt:lpstr>
      <vt:lpstr>Važan za NZ</vt:lpstr>
      <vt:lpstr>Kraljevski blagoslov</vt:lpstr>
      <vt:lpstr>Plodovi</vt:lpstr>
      <vt:lpstr>Kako ja blagoslivljam?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Obiteljski dijalog u životu praoca Jakova</dc:title>
  <dc:creator>Niko</dc:creator>
  <cp:lastModifiedBy>Niko Bilić</cp:lastModifiedBy>
  <cp:revision>64</cp:revision>
  <dcterms:created xsi:type="dcterms:W3CDTF">2012-03-13T07:00:44Z</dcterms:created>
  <dcterms:modified xsi:type="dcterms:W3CDTF">2024-07-16T06:49:15Z</dcterms:modified>
</cp:coreProperties>
</file>