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6" r:id="rId2"/>
    <p:sldMasterId id="2147483734" r:id="rId3"/>
    <p:sldMasterId id="2147483746" r:id="rId4"/>
    <p:sldMasterId id="2147483758" r:id="rId5"/>
  </p:sldMasterIdLst>
  <p:handoutMasterIdLst>
    <p:handoutMasterId r:id="rId18"/>
  </p:handoutMasterIdLst>
  <p:sldIdLst>
    <p:sldId id="256" r:id="rId6"/>
    <p:sldId id="291" r:id="rId7"/>
    <p:sldId id="315" r:id="rId8"/>
    <p:sldId id="363" r:id="rId9"/>
    <p:sldId id="453" r:id="rId10"/>
    <p:sldId id="290" r:id="rId11"/>
    <p:sldId id="265" r:id="rId12"/>
    <p:sldId id="278" r:id="rId13"/>
    <p:sldId id="288" r:id="rId14"/>
    <p:sldId id="289" r:id="rId15"/>
    <p:sldId id="317" r:id="rId16"/>
    <p:sldId id="311" r:id="rId17"/>
  </p:sldIdLst>
  <p:sldSz cx="9144000" cy="6858000" type="screen4x3"/>
  <p:notesSz cx="10233025" cy="7102475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438" autoAdjust="0"/>
  </p:normalViewPr>
  <p:slideViewPr>
    <p:cSldViewPr>
      <p:cViewPr varScale="1">
        <p:scale>
          <a:sx n="91" d="100"/>
          <a:sy n="91" d="100"/>
        </p:scale>
        <p:origin x="121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E3AAB67-DC09-AD69-444F-49BDE0E7DA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>
              <a:defRPr sz="1300" i="0"/>
            </a:lvl1pPr>
          </a:lstStyle>
          <a:p>
            <a:endParaRPr lang="en-US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283520C-23D6-D9D7-5F33-B4A4A94113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38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i="0"/>
            </a:lvl1pPr>
          </a:lstStyle>
          <a:p>
            <a:endParaRPr lang="en-US" alt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514FB240-36E0-FE6B-2A9C-2C5D8CF53B6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5288"/>
            <a:ext cx="44338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>
              <a:defRPr sz="1300" i="0"/>
            </a:lvl1pPr>
          </a:lstStyle>
          <a:p>
            <a:endParaRPr lang="en-US" alt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62F5A2E2-A3D1-F644-66D4-57E70057F89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5288"/>
            <a:ext cx="44338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i="0"/>
            </a:lvl1pPr>
          </a:lstStyle>
          <a:p>
            <a:fld id="{A0460D7D-5791-4AE9-A341-B916400422A2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063FDA44-5F92-C3D5-0C29-75AB9D86F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B4916B15-8E28-2705-AC30-A1E13EA84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9C0391-9A75-6974-5423-DE08FFA93E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3A4B22-EAB8-BD89-C2A3-FE4D33BB8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F08493-A7F7-7E26-3213-C2D354491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11390-7CC6-442A-988C-7187CC4632A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8275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AEC1D5-0369-B8E5-9B60-9F2096313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C4C063-961B-8BC8-2DEE-9EA494703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0A742A-A8EE-B1C3-A72E-BBAC924F7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5260D-A2DA-4053-A647-39B2D73BCB7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2498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7A19C4-F3BE-08A3-5D83-CA75AD5684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F54772-3BBC-AFAE-8D0A-9095C242F8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83067E-F820-B9D9-8026-BADAC5C21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93C54-4427-41CA-A579-E30FF1DA7C5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77890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543F5-A8AB-22AD-0288-88AAFE135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02D12-0353-50BB-7B37-2DCE44D73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76058-1C32-2E27-0A36-74C921784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32AC-0D23-41FE-8FBA-A0331D92857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11475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7794FFC-CBDB-9601-4F87-583EAD62ECDD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B34D18A1-FDB8-0462-1E8E-0A985B8D5C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DB0690E9-AC05-CACF-80AF-E3C73F706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RS" altLang="en-US" i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31498D63-654B-843E-51AB-5D0143EE4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RS" altLang="en-US" i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131EC4B0-2371-A02B-F1E7-E9934CEFC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4CF808-8B2F-8A74-AEC5-5280F7D0A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RS" altLang="en-US" i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AD4B81-4C57-135A-FECE-B8E87139B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RS" altLang="en-US" i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425A711C-06A8-CF01-869D-DB2E370F0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RS" altLang="en-US" i="0">
                <a:solidFill>
                  <a:srgbClr val="000000"/>
                </a:solidFill>
              </a:endParaRP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F63D1709-2CE4-5796-04CB-B45A9FCB4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RS" altLang="en-US" i="0">
                <a:solidFill>
                  <a:srgbClr val="000000"/>
                </a:solidFill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5AB2E34D-978D-52BE-6EF0-FF11E41F604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RS" altLang="en-US" i="0">
                <a:solidFill>
                  <a:srgbClr val="000000"/>
                </a:solidFill>
              </a:endParaRPr>
            </a:p>
          </p:txBody>
        </p:sp>
      </p:grpSp>
      <p:sp>
        <p:nvSpPr>
          <p:cNvPr id="880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noProof="0"/>
              <a:t>Click to edit Master title style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r-HR" noProof="0"/>
              <a:t>Click to edit Master subtitle style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AC3C02C2-15FA-DEF5-A0BC-8CE4258B3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i="1"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9E55617B-DABB-45F1-B13F-6BA518655706}" type="datetimeFigureOut">
              <a:rPr lang="de-DE"/>
              <a:pPr>
                <a:defRPr/>
              </a:pPr>
              <a:t>16.07.2024</a:t>
            </a:fld>
            <a:endParaRPr lang="hr-HR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C92A31F1-1AA7-DFB4-69C9-59238ACA3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i="1"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38F7B089-D310-D2F4-734C-8A50BE3EF6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i="1">
                <a:solidFill>
                  <a:srgbClr val="1C1C1C"/>
                </a:solidFill>
              </a:defRPr>
            </a:lvl1pPr>
          </a:lstStyle>
          <a:p>
            <a:fld id="{6B74A4FB-A0B5-477D-BAC1-FEC342CB806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32999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07C9567-8317-32C1-6B05-22C356646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5C16C02A-73C9-4B26-B054-1A97B1EAF142}" type="datetimeFigureOut">
              <a:rPr lang="de-DE"/>
              <a:pPr>
                <a:defRPr/>
              </a:pPr>
              <a:t>16.07.2024</a:t>
            </a:fld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8364FDD-B2AB-3D94-F5E1-03E3141EA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59A8377-466D-F041-68FB-86F5F4841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277564F8-714B-4ADB-8D80-E4D10214A17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2892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96ECC43-52EA-5C89-1D5C-7BC4B5363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F25A2A3B-DD25-4D55-9254-FF509B51DD76}" type="datetimeFigureOut">
              <a:rPr lang="de-DE"/>
              <a:pPr>
                <a:defRPr/>
              </a:pPr>
              <a:t>16.07.2024</a:t>
            </a:fld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88F0B9B-E701-3794-0674-7DA499CC6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0B907B5-6691-5E96-31C3-10215FD8E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AE086972-AF31-4F5C-B470-15AE4A237A9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88272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8275AEC-BF7C-6C62-63A9-1BBE5FB9C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FDE74A31-5507-4481-88A0-98DE6E4F6186}" type="datetimeFigureOut">
              <a:rPr lang="de-DE"/>
              <a:pPr>
                <a:defRPr/>
              </a:pPr>
              <a:t>16.07.2024</a:t>
            </a:fld>
            <a:endParaRPr lang="hr-H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DF4A92F-C212-F1E6-B597-C17C64FFB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4C953FD-4843-F485-BECE-D44B189CB8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F73A6E37-2F00-4247-89AD-7B635C5DCAF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9361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07DDF95-D685-C3D4-1297-CCB62697C1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81BDAAD8-CA21-46DE-91BE-310FD5AA3AF6}" type="datetimeFigureOut">
              <a:rPr lang="de-DE"/>
              <a:pPr>
                <a:defRPr/>
              </a:pPr>
              <a:t>16.07.2024</a:t>
            </a:fld>
            <a:endParaRPr lang="hr-HR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53EE5E3-C6AC-A013-7733-FB3923D89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BDD4CB9-32A2-1B94-E846-D4B60A4246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33826EA3-826F-47F6-9207-0F4E464685F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13997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A3C7B270-F7E3-8326-FA5C-7CF030D068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991E7036-F9F4-401F-B689-7C6D20AC2F29}" type="datetimeFigureOut">
              <a:rPr lang="de-DE"/>
              <a:pPr>
                <a:defRPr/>
              </a:pPr>
              <a:t>16.07.2024</a:t>
            </a:fld>
            <a:endParaRPr lang="hr-H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5FABC65-DB54-1170-18E6-DA98A0DF1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A250F92-84A3-B938-8F72-1859581F3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A2D0C04B-D1B6-4282-93DE-C7B236E91B6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63515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9E0F323E-A2AC-8CDB-EFAB-B8B5C2BF89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7A4CFE96-AB47-49B7-B6AE-BF484094634A}" type="datetimeFigureOut">
              <a:rPr lang="de-DE"/>
              <a:pPr>
                <a:defRPr/>
              </a:pPr>
              <a:t>16.07.2024</a:t>
            </a:fld>
            <a:endParaRPr lang="hr-HR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C8C87604-FCA3-9783-CF2C-33550203C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F094634-9757-82A2-F204-9B090B7B4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27986DBE-175C-4205-A200-18FF2761E83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8939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863913-89B1-C513-CAB5-A2218EA58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07FD09-D766-3453-9F0A-AC7E7AD7E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14FEBE-42AE-F533-CA4D-1EABA6AEE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507D9-7D7F-4069-968F-88F7B91CC38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1696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4E42298-A7F1-8694-F0B9-1BD2918E8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4A29BD12-19DA-47E5-B00E-60C885218903}" type="datetimeFigureOut">
              <a:rPr lang="de-DE"/>
              <a:pPr>
                <a:defRPr/>
              </a:pPr>
              <a:t>16.07.2024</a:t>
            </a:fld>
            <a:endParaRPr lang="hr-H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9819FF5-3AC5-63B9-BE77-65EA46BAA3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2CDBDCC-57BD-B63B-F25C-3468FCE1B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875BC26C-60CB-41E0-A31B-419DF1B2B5C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4117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C654963-87B5-69FE-7DD1-2506F39EE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B54D1878-82E1-4D56-84CC-A347F629876D}" type="datetimeFigureOut">
              <a:rPr lang="de-DE"/>
              <a:pPr>
                <a:defRPr/>
              </a:pPr>
              <a:t>16.07.2024</a:t>
            </a:fld>
            <a:endParaRPr lang="hr-H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75A5BF3-A0FD-D479-59C8-49577D1D3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79C54BF-196B-90A4-D75A-C3BD8E6AC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53D570F5-C1B2-4B44-87B1-BECB50E21AB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0473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4A0B53B-CC58-FE86-11A8-FA0F4ACED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3C526987-6C96-46E1-8359-FB35271DF92B}" type="datetimeFigureOut">
              <a:rPr lang="de-DE"/>
              <a:pPr>
                <a:defRPr/>
              </a:pPr>
              <a:t>16.07.2024</a:t>
            </a:fld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A554C2A-36C4-7563-9640-DE049303D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2A61C33-E561-687D-1A72-551538D845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9EBC10F5-E346-439D-8777-8A360532E39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83755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6CE0FC8-48C5-C213-D717-80919F5CB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A0D75D17-EDE4-4E64-A128-1EC5440643D3}" type="datetimeFigureOut">
              <a:rPr lang="de-DE"/>
              <a:pPr>
                <a:defRPr/>
              </a:pPr>
              <a:t>16.07.2024</a:t>
            </a:fld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63DE0E-E77D-FC1C-86F1-D8FB586336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44C2592-5016-6967-7253-99A5F7C62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6A7962D3-38EB-48ED-B651-19BB5543B30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28392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3968EC6-A5C0-4A2E-AEE8-327BEAA4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FE25C-65E7-4C76-8E26-D76F143DA533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DEE01D3-2E6B-E90F-6566-F0EB2AD06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ECC1A93-72AD-4D3D-D275-DEA7B6B36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DBE86-D789-4D4D-B896-9E45575FE05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43441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0411527-8E39-3C15-AA7C-B33B75D86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738D-4D68-4BB9-A0A0-5F961EAF5F42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ECC2B00-59DA-4281-05FD-F348DA591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201FFE3-D48B-29D4-7F8D-03F13EA90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2806D-2B2A-4304-8C91-7085CC04447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14152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885D3DB-DB2F-1863-2203-74953B6F9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90C3-225C-42AD-B9DF-6663D9331938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A9EB650-5E41-3A61-6DE4-92C9E49B7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74A956A-A4FA-53B3-7F93-6A8D2E189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C01D1-28A8-464E-AFFF-FA0DA63F29F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47680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073CCEE-D675-7B33-6C59-E2D694222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6805-61FB-4730-A535-906826FCAF16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BE57D49-8B01-7DA4-E04E-C67B0F277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DAF2D42-52D8-EE67-AD91-C9DD33770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11B57-7BBC-40D6-B1CC-0DABC3F9A1C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94869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01F4260-0EA6-4100-A002-D335398CD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50B6-CEA6-4793-B235-BF991C823EB8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F878F3B-33B7-162A-4AD0-584E7B33C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1EAC6A29-8282-34DB-5714-49BCEE92B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1FACD-840D-4783-B723-25F9BCE9B99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18520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C063293-B996-B7AE-2F0A-1E46A30A7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DE47-F62A-4A99-97A2-1BE758B5E9EC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42BA711-E56C-A585-7D17-DF8FC69A5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7AF0275-D4E9-C032-29C4-EE03F3BE7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91780-5819-4AE5-ACAF-176B9256417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6214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59B4C0-D089-6DEA-4522-539D55C18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00C1ED-B918-07F9-08C0-AD2B56EED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C06D39-6DE5-52CD-FE44-0ED5CD1E4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86BE0-D185-44D8-A5A2-2CF9B285EB5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38759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F88624A3-DDBB-7E7B-10FA-1C6B54186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6BACF-DCD5-44A2-9495-A184A0E3FA1A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02243D44-0ED8-422C-BDDA-B00ECF52C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8FDB598-845E-6DBC-26B7-7E5F76154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74412-CD97-4F54-B94A-F75E1CEB813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78312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31EC88D-C665-85EE-8341-928BBDC77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DE65-3771-49A5-A713-991480A34F43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23A60C-3DB2-5418-661D-73B126AA4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56D97C7-846A-4D00-6334-2B20BEA25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3FD45-163F-4ECA-8360-24386CD157F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21274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A27E502-771D-F953-B7B4-0847BA405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7139-20D7-4A50-9D6E-263B5D1F200A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CC73368-0FFE-59F3-028B-5E6715858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5974324-C633-145B-9E21-DF978F117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02381-431A-4B22-8EFE-EA4D3AB4DCD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15776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2BA1F21-CB61-C567-E175-A30B99461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D7B23-DC7E-4D61-85F1-FBFA2CCEAADA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16BB415-CEDC-C33B-50A3-AAF13F1DB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4E5FCDA-F9AA-4B92-73AA-8C94D039F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C3B92-55CA-46D9-BA8A-3A2D8C6174A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26816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1EEC6A0-9A4C-3F9F-F3BE-A7584674A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6D94-DF13-4175-B5C4-4E49A4B45DA5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279D087-7A31-9613-D1F1-AFB94AE10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EB7F6D2-C730-C52E-0E84-B894EAFEE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86252-DC8F-4629-8043-F3BC305C187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57392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7941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8138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65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20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035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DE0AF-0987-B402-4997-DF9CEF902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9FDAA-135D-395E-2BB9-3DEF3770F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F80D3-6FBD-B34A-D667-7D1B7E7A5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707A6-A789-40F8-8142-40E1C9F4E69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898598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157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712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057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872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2157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9629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0F879A-BF9F-6699-A273-9382876F4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0284CB-769B-2A56-7209-439C4ECEA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12CB3B-9E4A-DF8D-45AA-7F63F18FC2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B450B-0B14-45A3-90BB-CFE6BD15CCE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46786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8FC038-B918-498F-0900-2965675C1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663B31-8E3F-1DA7-B2A5-941FD098F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AF5D9C-DC9C-E6D1-2547-B5C45EAB6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4508-1AD8-4798-BD9E-90B7420CE05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90814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7C9DFB-CC86-CBFE-3CB6-C03DD334C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175475-6714-7059-5789-CFCB62E51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D9831A-6B6B-7908-49BA-7B65A035A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5AC9-0DC6-475C-AD48-79C8622BA1C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83355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B7B77-0CBF-48CA-BC1B-93159C975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4C2C05-8B89-B065-38F3-4F8B8E503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F3D650-A539-C27E-0A32-4F66FAD0FD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352A2-12F9-479B-A422-14621931407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8549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AA9698-CB3A-E7E1-8046-D24B551A4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56F1A6-86B0-33AC-EECA-622FFB093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7AB479-1866-B984-B4A8-CC82222F9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F2E89-81C3-48C2-930E-27FB1CD0BF8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94353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7774AB-74DC-6A30-FE67-F0B6DBD87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68507D-999F-D387-17B7-D44570DB9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683B505-4869-F3A6-2AE9-3C36D7B85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F1A9-12C9-46A9-8B06-B8E9D3F1D50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520322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9827C8-EDA9-B621-2C71-D8DB8E6F45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F8196D-4AAA-CBDF-27C1-2DB308AE6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30B38B-E4F7-2F32-983D-4B3B9A33A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5D5E-E34B-4512-91AA-7F03447A95A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43646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8F78E6-78E7-41F9-853D-C5F6851714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B7208E6-D56E-06F4-E2F4-C03F511D5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323199-75D4-1032-BEE7-26CC22172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8F734-2874-497C-A168-091A53CC960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88856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91C276-D766-DB7C-5EA3-F37347F218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19FB58-5103-F137-0A34-E5F97F0B4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BA87D-8683-A745-932B-1089C25E3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94692-07E5-47F2-B09A-087159DE83B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554304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7E2F22-A6C5-382B-9949-0AD28B6D8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3A3E53-1EC7-9464-05CF-9C233B617B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84EB9-AD22-DA2D-2AAC-1EEB01664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229B9-0683-4FAC-A1CC-9A3CC64C180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80693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9F93DF-FC3A-7200-E1EF-A500E0B029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E06CAD-92EB-487A-CFDE-A2A26F19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12D323-5A66-D865-6D76-9777F7C6E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AD9D5-E689-4BB0-BFC3-37DE3826782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83900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1FB0C6-6A74-19AB-28CC-6498F1760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B5CC0F-68E0-66F5-AB7B-FB60EEA54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4CBFE3-4E16-BD1F-F85C-BF9070C56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3EEB-80D4-47FF-A6B5-84515B2CB5A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2842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9FE0D7-2D86-F6C2-BB35-FF191B53A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DF5206-A3D1-67C1-B73C-7D0680770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E9E454-6849-85CB-A030-A3FC3113A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0B81B-1978-4DC0-84D1-B53329ADCCB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6915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545009C-3329-9A50-AC07-081AD4852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F50858-33CC-E295-2D3A-98A9B3220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67D1FB-09D4-5B36-AF15-4910CDE2C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1B42D-151D-4A52-9631-0A851EE9582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3783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55B1D7-22C4-E90C-E97A-643265633D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DB9845-3F4C-2924-8501-E2F15B1C7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A4EBA-352C-B462-DAF0-7A9E2076C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B577C-F650-4A52-B7C1-6E67C0EB04C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372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E4653A-0738-4C0F-35AC-AA07BC61A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DA4BF9-66BB-CEF4-E007-894A0E833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92F8E-E68C-EFB5-88D9-BA915068C8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2611D-39CD-4568-88F7-EAF2570EE40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4291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49DEEF-6B0A-63E3-8A0B-C78316033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151255-77E6-6B8F-EF85-81A236297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0864B63-18D5-7505-DE6F-637D55B1C2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D0F2340-2FA8-4594-172C-86BF03E951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i="0" smtClean="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BABB927-7E7C-2044-72B5-1A819ED5C0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Garamond" panose="02020404030301010803" pitchFamily="18" charset="0"/>
              </a:defRPr>
            </a:lvl1pPr>
          </a:lstStyle>
          <a:p>
            <a:fld id="{A67A2964-CA4C-4778-A6CA-430B2E431B30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F446EFC4-AB3E-DC93-E3F9-D3B2A7E8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ED2650A4-BBE3-D18D-F8CE-AA9686DC0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FC7AA0A-1EA9-0F2D-142C-6FE69A04774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sr-Latn-RS" altLang="en-US" sz="2400" i="0">
              <a:solidFill>
                <a:srgbClr val="0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F43A15A-AE3D-B7CE-DE73-AE2ADA33A54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sr-Latn-RS" altLang="en-US" sz="2400" i="0">
              <a:solidFill>
                <a:srgbClr val="0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A75DA1D-1C29-79E5-C258-FD8091B0877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sr-Latn-RS" altLang="en-US" sz="2400" i="0">
              <a:solidFill>
                <a:srgbClr val="0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09CE8BF-309D-3161-362A-29F2A4BA4AB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sr-Latn-RS" altLang="en-US" sz="2400" i="0">
              <a:solidFill>
                <a:srgbClr val="0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58D7190-5F5C-0E42-D615-6F2FFDB08C4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sr-Latn-RS" altLang="en-US" sz="2400" i="0">
              <a:solidFill>
                <a:srgbClr val="0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9588B8B-6058-B91C-4AC3-E1140AB3789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sr-Latn-RS" altLang="en-US" sz="2400" i="0">
              <a:solidFill>
                <a:srgbClr val="0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F2B30A38-FDA4-9B98-27A6-EA70C36775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sr-Latn-RS" altLang="en-US" sz="2400" i="0">
              <a:solidFill>
                <a:srgbClr val="0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31C58824-94B6-F85F-3B3D-6F388B17B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4D058144-42E3-DDC7-38F0-5411FD22D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87051" name="Rectangle 11">
            <a:extLst>
              <a:ext uri="{FF2B5EF4-FFF2-40B4-BE49-F238E27FC236}">
                <a16:creationId xmlns:a16="http://schemas.microsoft.com/office/drawing/2014/main" id="{865FCFCE-4700-B11F-57D8-01114355F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fld id="{C9434514-FDF6-46EB-9C86-77343E173CA8}" type="datetimeFigureOut">
              <a:rPr lang="de-DE"/>
              <a:pPr>
                <a:defRPr/>
              </a:pPr>
              <a:t>16.07.2024</a:t>
            </a:fld>
            <a:endParaRPr lang="hr-HR"/>
          </a:p>
        </p:txBody>
      </p:sp>
      <p:sp>
        <p:nvSpPr>
          <p:cNvPr id="87052" name="Rectangle 12">
            <a:extLst>
              <a:ext uri="{FF2B5EF4-FFF2-40B4-BE49-F238E27FC236}">
                <a16:creationId xmlns:a16="http://schemas.microsoft.com/office/drawing/2014/main" id="{3BE7F0C7-AF9A-A920-D995-2FB211D6A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7053" name="Rectangle 13">
            <a:extLst>
              <a:ext uri="{FF2B5EF4-FFF2-40B4-BE49-F238E27FC236}">
                <a16:creationId xmlns:a16="http://schemas.microsoft.com/office/drawing/2014/main" id="{488A464B-7341-0542-0A43-E4C09C0B56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F7594FB0-052A-4B5D-A392-605755239B9D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6135C0C6-EC54-67DD-433D-741C246D25CB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104" name="Group 3">
              <a:extLst>
                <a:ext uri="{FF2B5EF4-FFF2-40B4-BE49-F238E27FC236}">
                  <a16:creationId xmlns:a16="http://schemas.microsoft.com/office/drawing/2014/main" id="{C32D2201-18AE-46C8-F5F6-95D3AB031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111" name="Rectangle 4">
                <a:extLst>
                  <a:ext uri="{FF2B5EF4-FFF2-40B4-BE49-F238E27FC236}">
                    <a16:creationId xmlns:a16="http://schemas.microsoft.com/office/drawing/2014/main" id="{91F04A6F-AA1B-B2D5-303C-5380E5B71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2" name="Rectangle 5">
                <a:extLst>
                  <a:ext uri="{FF2B5EF4-FFF2-40B4-BE49-F238E27FC236}">
                    <a16:creationId xmlns:a16="http://schemas.microsoft.com/office/drawing/2014/main" id="{BE8E5E2D-E54C-B05A-C660-7B14366E7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105" name="Group 6">
              <a:extLst>
                <a:ext uri="{FF2B5EF4-FFF2-40B4-BE49-F238E27FC236}">
                  <a16:creationId xmlns:a16="http://schemas.microsoft.com/office/drawing/2014/main" id="{0803AD18-9704-292E-E404-EBC3CF52F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09" name="Rectangle 7">
                <a:extLst>
                  <a:ext uri="{FF2B5EF4-FFF2-40B4-BE49-F238E27FC236}">
                    <a16:creationId xmlns:a16="http://schemas.microsoft.com/office/drawing/2014/main" id="{52F589B9-9C5C-3053-8412-BE2A5818D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0" name="Rectangle 8">
                <a:extLst>
                  <a:ext uri="{FF2B5EF4-FFF2-40B4-BE49-F238E27FC236}">
                    <a16:creationId xmlns:a16="http://schemas.microsoft.com/office/drawing/2014/main" id="{0834B2B0-4E4B-BFAF-8F71-781C7E93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106" name="Rectangle 9">
              <a:extLst>
                <a:ext uri="{FF2B5EF4-FFF2-40B4-BE49-F238E27FC236}">
                  <a16:creationId xmlns:a16="http://schemas.microsoft.com/office/drawing/2014/main" id="{F00034F2-5E9A-0281-401E-64604B128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7" name="Rectangle 10">
              <a:extLst>
                <a:ext uri="{FF2B5EF4-FFF2-40B4-BE49-F238E27FC236}">
                  <a16:creationId xmlns:a16="http://schemas.microsoft.com/office/drawing/2014/main" id="{247C6843-57E7-B47C-12CD-86A8EAAF7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8" name="Rectangle 11">
              <a:extLst>
                <a:ext uri="{FF2B5EF4-FFF2-40B4-BE49-F238E27FC236}">
                  <a16:creationId xmlns:a16="http://schemas.microsoft.com/office/drawing/2014/main" id="{955682C7-96D2-97B1-C51C-59DF60B934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99" name="Rectangle 9">
            <a:extLst>
              <a:ext uri="{FF2B5EF4-FFF2-40B4-BE49-F238E27FC236}">
                <a16:creationId xmlns:a16="http://schemas.microsoft.com/office/drawing/2014/main" id="{01961ABA-D4FA-7CE4-E5B2-382C5A5FA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4100" name="Rectangle 10">
            <a:extLst>
              <a:ext uri="{FF2B5EF4-FFF2-40B4-BE49-F238E27FC236}">
                <a16:creationId xmlns:a16="http://schemas.microsoft.com/office/drawing/2014/main" id="{90CD00CC-FF00-3886-A5E2-FEF5A6D14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C0EE8386-BA79-142A-A348-B4711652C3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DE7CB228-40B8-42D1-B3BF-C03A2703EF64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1640220C-A4FC-CBA2-4C8F-BA9B4C0218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A1232B99-53CB-1398-608B-706EC1C2E2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C1356E-4C8A-4B46-893B-03C18BA738C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2451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03DF598D-0D4A-7605-129C-A01B66CCD3A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019E5C55-5CBA-CA91-5607-07865736A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45564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45564 h 3840"/>
                <a:gd name="T8" fmla="*/ 0 w 1824"/>
                <a:gd name="T9" fmla="*/ 45564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7F89DD0D-6883-929A-99CC-244E395914B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671943CE-72F6-3B82-152A-059AC52EC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70F578F4-F9C3-B39E-FD2E-3053D9FBD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8F794074-46D7-6A13-4A26-F558171F9F1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3A96BFF5-FFD7-6246-AB0A-E6B05F1D0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1FFD55E5-18E0-48BC-4FDB-B6581406DA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05F27E9-1B97-81BC-500B-910582596FB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F4DAFD6-F0E4-5136-4125-4EB2CF4B003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02A4ACE-EAA2-FB22-1D49-E49E3E892E5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AAD29007-5DB6-4BA9-8C4C-0B467FFC4A1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439FA4F6-859F-B12F-9780-36E837442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76691F5-B368-482B-3342-C152C160A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8401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9DDD306-0BDD-6620-C210-0C39EE4FC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4" rIns="91184" bIns="45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06371CF-8B72-4EAA-AA96-43F80EC49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4" rIns="91184" bIns="45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BE9496E5-8F45-E1C4-84A7-D81E3AC15B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184" tIns="45594" rIns="91184" bIns="45594" numCol="1" anchor="b" anchorCtr="0" compatLnSpc="1">
            <a:prstTxWarp prst="textNoShape">
              <a:avLst/>
            </a:prstTxWarp>
          </a:bodyPr>
          <a:lstStyle>
            <a:lvl1pPr defTabSz="407988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DC05AB83-E76B-225D-104F-CEB216A240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184" tIns="45594" rIns="91184" bIns="45594" numCol="1" anchor="b" anchorCtr="0" compatLnSpc="1">
            <a:prstTxWarp prst="textNoShape">
              <a:avLst/>
            </a:prstTxWarp>
          </a:bodyPr>
          <a:lstStyle>
            <a:lvl1pPr algn="ctr" defTabSz="407988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6E50CE3C-F198-DCC2-7373-C41678ADC6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184" tIns="45594" rIns="91184" bIns="45594" numCol="1" anchor="b" anchorCtr="0" compatLnSpc="1">
            <a:prstTxWarp prst="textNoShape">
              <a:avLst/>
            </a:prstTxWarp>
          </a:bodyPr>
          <a:lstStyle>
            <a:lvl1pPr algn="r" defTabSz="407988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EA7D465D-23B0-4E25-8CA2-BFF25CC67B3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2055" name="Freeform 7">
            <a:extLst>
              <a:ext uri="{FF2B5EF4-FFF2-40B4-BE49-F238E27FC236}">
                <a16:creationId xmlns:a16="http://schemas.microsoft.com/office/drawing/2014/main" id="{4714B196-E671-4F31-9A1B-3D1BFE7D8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0" tIns="45706" rIns="91410" bIns="45706"/>
          <a:lstStyle/>
          <a:p>
            <a:endParaRPr lang="en-GB"/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552C8C06-9773-4B06-D687-AEA2CE2DA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4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7EA5D8B-DAC1-55AF-44B4-A55DF60E00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412875"/>
            <a:ext cx="7781925" cy="2016125"/>
          </a:xfrm>
        </p:spPr>
        <p:txBody>
          <a:bodyPr/>
          <a:lstStyle/>
          <a:p>
            <a:pPr eaLnBrk="1" hangingPunct="1"/>
            <a:r>
              <a:rPr lang="hr-HR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Mnoštvo </a:t>
            </a:r>
            <a:br>
              <a:rPr lang="hr-HR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zloduha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F7C398-2C1C-DC90-BD42-32F37702B5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1720" y="4149080"/>
            <a:ext cx="6300788" cy="2447925"/>
          </a:xfrm>
        </p:spPr>
        <p:txBody>
          <a:bodyPr/>
          <a:lstStyle/>
          <a:p>
            <a:pPr algn="ctr" eaLnBrk="1" hangingPunct="1"/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 snagom Duha Kristova</a:t>
            </a:r>
          </a:p>
          <a:p>
            <a:pPr algn="ctr" eaLnBrk="1" hangingPunct="1"/>
            <a:r>
              <a:rPr lang="hr-HR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5,1-20</a:t>
            </a:r>
          </a:p>
        </p:txBody>
      </p:sp>
      <p:pic>
        <p:nvPicPr>
          <p:cNvPr id="2" name="Picture 7" descr="Image result for legion bible">
            <a:extLst>
              <a:ext uri="{FF2B5EF4-FFF2-40B4-BE49-F238E27FC236}">
                <a16:creationId xmlns:a16="http://schemas.microsoft.com/office/drawing/2014/main" id="{0672D774-DE25-5451-4ACF-C21B07D94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0"/>
            <a:ext cx="3635896" cy="40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A09DBF2-5AF3-85EB-69E1-0CC326CFDC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88640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Poslanje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F5FC338-CAA0-8AD7-618A-CA2A80DEA12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25538"/>
            <a:ext cx="8686800" cy="5040312"/>
          </a:xfrm>
        </p:spPr>
        <p:txBody>
          <a:bodyPr/>
          <a:lstStyle/>
          <a:p>
            <a:pPr lvl="1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Isus ne oslobađa zato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iskoristi čovjeka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sebe nametne</a:t>
            </a:r>
          </a:p>
          <a:p>
            <a:pPr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Ističe Božje djelo: </a:t>
            </a:r>
          </a:p>
          <a:p>
            <a:pPr lvl="1" eaLnBrk="1" hangingPunct="1"/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Gospodin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smilovao (19)</a:t>
            </a:r>
          </a:p>
          <a:p>
            <a:pPr eaLnBrk="1" hangingPunct="1"/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Rehabilitra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zajednicu:</a:t>
            </a:r>
          </a:p>
          <a:p>
            <a:pPr lvl="1"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Idi k svojima! (19)</a:t>
            </a:r>
          </a:p>
          <a:p>
            <a:pPr lvl="1"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 se rezultati sami od sebe</a:t>
            </a:r>
          </a:p>
          <a:p>
            <a:pPr lvl="1"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Osoba je svjedočanstvo – apostol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Dekapola</a:t>
            </a:r>
            <a:endParaRPr lang="hr-H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1" name="Picture 5" descr="Image result for legion bible">
            <a:extLst>
              <a:ext uri="{FF2B5EF4-FFF2-40B4-BE49-F238E27FC236}">
                <a16:creationId xmlns:a16="http://schemas.microsoft.com/office/drawing/2014/main" id="{390C64DB-8A0E-02F8-AFB3-090E0AF5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4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19AD-EEFC-F780-A141-3D857A68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39825"/>
          </a:xfrm>
        </p:spPr>
        <p:txBody>
          <a:bodyPr/>
          <a:lstStyle/>
          <a:p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Moji </a:t>
            </a:r>
            <a:r>
              <a:rPr lang="en-GB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zlodusi</a:t>
            </a:r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3B194-939B-C5F2-221E-83635ECA710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3232" cy="4530725"/>
          </a:xfrm>
        </p:spPr>
        <p:txBody>
          <a:bodyPr/>
          <a:lstStyle/>
          <a:p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stvari mene </a:t>
            </a:r>
            <a:b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izjedaju, teško muče i </a:t>
            </a:r>
            <a:b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priječe moj odnos </a:t>
            </a:r>
            <a:b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 Bogu?</a:t>
            </a:r>
          </a:p>
          <a:p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je meni Gospodin podario veliku duhovnu radost i slobodu?</a:t>
            </a:r>
          </a:p>
          <a:p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ja razglašujem – svojim djelima, svojim duhom?</a:t>
            </a:r>
          </a:p>
        </p:txBody>
      </p:sp>
      <p:pic>
        <p:nvPicPr>
          <p:cNvPr id="5" name="Picture 8" descr="Image result for jesus against legion">
            <a:extLst>
              <a:ext uri="{FF2B5EF4-FFF2-40B4-BE49-F238E27FC236}">
                <a16:creationId xmlns:a16="http://schemas.microsoft.com/office/drawing/2014/main" id="{B1EA88B5-F122-173D-3152-98BFC5BB3B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87" y="-6964"/>
            <a:ext cx="4281196" cy="27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E3D3DB1-18D2-F0CD-250C-C81E5EE41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ברכי נפשׁי את יהוה</a:t>
            </a:r>
            <a:b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barahi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nafši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Adonaj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103)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C5239D2-B02C-998C-23F4-83E15FF05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5084763"/>
            <a:ext cx="7772400" cy="14509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Blagoslivljaj, dušo moja,</a:t>
            </a:r>
          </a:p>
          <a:p>
            <a:pPr algn="ctr" eaLnBrk="1" hangingPunct="1">
              <a:buFontTx/>
              <a:buNone/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Blagoslivljaj Gospodina!</a:t>
            </a:r>
          </a:p>
        </p:txBody>
      </p:sp>
      <p:pic>
        <p:nvPicPr>
          <p:cNvPr id="34820" name="Picture 5">
            <a:extLst>
              <a:ext uri="{FF2B5EF4-FFF2-40B4-BE49-F238E27FC236}">
                <a16:creationId xmlns:a16="http://schemas.microsoft.com/office/drawing/2014/main" id="{E506B3FD-19FD-DFAA-4F97-A8227940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EA959A8-80BC-557E-672D-88153E7C3B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Marana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hr-HR" alt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2" descr="Diagram, schematic, box and whisker chart&#10;&#10;Description automatically generated">
            <a:extLst>
              <a:ext uri="{FF2B5EF4-FFF2-40B4-BE49-F238E27FC236}">
                <a16:creationId xmlns:a16="http://schemas.microsoft.com/office/drawing/2014/main" id="{0FC4F5A0-72E6-E72C-944E-1BFC37E0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017713"/>
            <a:ext cx="8991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DDA6ECD-9A33-6BC6-D399-F1A0D79B2AA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1412875"/>
            <a:ext cx="7273925" cy="2881313"/>
          </a:xfrm>
        </p:spPr>
        <p:txBody>
          <a:bodyPr lIns="91440" tIns="45720" rIns="91440" bIns="45720"/>
          <a:lstStyle/>
          <a:p>
            <a:pPr eaLnBrk="1" hangingPunct="1"/>
            <a:r>
              <a:rPr lang="hr-HR" altLang="en-US" sz="8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Dođite, </a:t>
            </a:r>
            <a:br>
              <a:rPr lang="hr-HR" altLang="en-US" sz="80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8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otpočinite!</a:t>
            </a:r>
            <a:br>
              <a:rPr lang="hr-HR" altLang="en-US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</a:t>
            </a:r>
            <a:endParaRPr lang="de-DE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1B45859-49E8-25A5-ABE9-35E3363F0E9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4508500"/>
            <a:ext cx="8208963" cy="2349500"/>
          </a:xfrm>
        </p:spPr>
        <p:txBody>
          <a:bodyPr lIns="91440" tIns="45720" rIns="91440" bIns="45720"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Sestre Uršulinke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Ludbreg, 14. do 23. srpnja 2024.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5CEDB8CF-2D9D-B8DF-8118-4D0D17B5E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3892E6D-2CC2-1012-A589-886A937D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07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BB9270-0893-44EF-B0EA-ED1AC07DF252}" type="slidenum">
              <a:rPr kumimoji="0" lang="hr-H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/>
              </a:rPr>
              <a:pPr marL="0" marR="0" lvl="0" indent="0" algn="r" defTabSz="407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9EEA760A-08C4-C501-0097-B5410374E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0959" tIns="45482" rIns="90959" bIns="45482"/>
          <a:lstStyle/>
          <a:p>
            <a:r>
              <a:rPr lang="hr-HR" altLang="sr-Latn-R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Molitve Raspetoga</a:t>
            </a:r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0B7AEFB0-97ED-9A04-2C29-51CD04DF1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8412"/>
          </a:xfrm>
        </p:spPr>
        <p:txBody>
          <a:bodyPr lIns="91037" tIns="45521" rIns="91037" bIns="45521"/>
          <a:lstStyle/>
          <a:p>
            <a:pPr marL="376238" indent="-376238" defTabSz="1006475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“Oče, oprosti im!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ne znaju što čine.”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(Lk 23,34) – o</a:t>
            </a:r>
            <a:r>
              <a:rPr lang="pt-B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 9 h (Mk 15,25)?</a:t>
            </a:r>
            <a:endParaRPr lang="hr-HR" alt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6238" indent="-376238" defTabSz="1006475" eaLnBrk="1" hangingPunct="1"/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altLang="sr-Latn-R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Eloi</a:t>
            </a: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Eloi</a:t>
            </a: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lama </a:t>
            </a:r>
            <a:r>
              <a:rPr lang="hr-HR" altLang="sr-Latn-R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sabahtani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15,34; (“Eli, Eli, lema…”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27,46 ) –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22,2</a:t>
            </a:r>
          </a:p>
          <a:p>
            <a:pPr marL="703263" lvl="1" indent="-376238" defTabSz="1006475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jakim glasom</a:t>
            </a:r>
          </a:p>
          <a:p>
            <a:pPr marL="376238" indent="-376238" defTabSz="1006475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“Oče, u ruke tvoje predajem duh svoj!”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(Lk 23,46 –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31,6)</a:t>
            </a:r>
          </a:p>
          <a:p>
            <a:pPr marL="703263" lvl="1" indent="-376238" defTabSz="1006475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jakim glasom</a:t>
            </a:r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AA0A4A2C-CF40-213F-4DA0-5A1A4D379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508" y="1"/>
            <a:ext cx="2813492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EFFE12B-7331-8C19-9981-096737AA2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Srce raskajano (Ps 51)</a:t>
            </a:r>
          </a:p>
        </p:txBody>
      </p:sp>
      <p:pic>
        <p:nvPicPr>
          <p:cNvPr id="5123" name="Picture 2" descr="A close-up of a music note&#10;&#10;Description automatically generated">
            <a:extLst>
              <a:ext uri="{FF2B5EF4-FFF2-40B4-BE49-F238E27FC236}">
                <a16:creationId xmlns:a16="http://schemas.microsoft.com/office/drawing/2014/main" id="{AA43E5FF-8FD2-8058-C0E1-FDB4AFBB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636838"/>
            <a:ext cx="9153526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19AD-EEFC-F780-A141-3D857A68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39825"/>
          </a:xfrm>
        </p:spPr>
        <p:txBody>
          <a:bodyPr/>
          <a:lstStyle/>
          <a:p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Moji </a:t>
            </a:r>
            <a:r>
              <a:rPr lang="en-GB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zlodusi</a:t>
            </a:r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3B194-939B-C5F2-221E-83635ECA710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3232" cy="4530725"/>
          </a:xfrm>
        </p:spPr>
        <p:txBody>
          <a:bodyPr/>
          <a:lstStyle/>
          <a:p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stvari mene </a:t>
            </a:r>
            <a:b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izjedaju, teško muče i </a:t>
            </a:r>
            <a:b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priječe moj odnos </a:t>
            </a:r>
            <a:b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 Bogu?</a:t>
            </a:r>
          </a:p>
          <a:p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je meni Gospodin podario veliku duhovnu radost i slobodu?</a:t>
            </a:r>
          </a:p>
          <a:p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ja razglašujem – svojim djelima, svojim duhom?</a:t>
            </a:r>
          </a:p>
        </p:txBody>
      </p:sp>
      <p:pic>
        <p:nvPicPr>
          <p:cNvPr id="5" name="Picture 8" descr="Image result for jesus against legion">
            <a:extLst>
              <a:ext uri="{FF2B5EF4-FFF2-40B4-BE49-F238E27FC236}">
                <a16:creationId xmlns:a16="http://schemas.microsoft.com/office/drawing/2014/main" id="{B1EA88B5-F122-173D-3152-98BFC5BB3B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87" y="-6964"/>
            <a:ext cx="4281196" cy="27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8417484-7A65-2E8A-A3AF-7E96BAE16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Čisti Duh Kristov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33F13FD-3514-9A77-D26D-CB74B31123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291513" cy="5005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Krdo od oko 2000 </a:t>
            </a:r>
            <a:b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(Mk 5,13)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Rimska legija u carsko doba 5200 vojnika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Jedan čisti Duh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Samo njegova </a:t>
            </a:r>
            <a:b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nadahnuća vrijede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Čovjek “u nečistom </a:t>
            </a:r>
            <a:b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duhu” (</a:t>
            </a: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“s” 5,2)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vjerujte “u” </a:t>
            </a:r>
            <a:b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Evanđelju (1,15)</a:t>
            </a:r>
            <a:endParaRPr lang="hr-HR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4" name="Picture 12" descr="Image result for legion bible">
            <a:extLst>
              <a:ext uri="{FF2B5EF4-FFF2-40B4-BE49-F238E27FC236}">
                <a16:creationId xmlns:a16="http://schemas.microsoft.com/office/drawing/2014/main" id="{B3F92BDA-A64C-8A6E-28CB-555BFB127551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640" y="1"/>
            <a:ext cx="4367359" cy="20608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6" name="Picture 14" descr="Image result for jesus and legion">
            <a:extLst>
              <a:ext uri="{FF2B5EF4-FFF2-40B4-BE49-F238E27FC236}">
                <a16:creationId xmlns:a16="http://schemas.microsoft.com/office/drawing/2014/main" id="{E68B919A-1977-FF08-E43C-529DEE4289E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778250"/>
            <a:ext cx="4211637" cy="305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E9C9CBA-ED55-8320-7708-D6FFDAE83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Opsjednuti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EE51405-3ED3-2CC8-D4D4-31485CBBE0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 grobnicama (Mk 5, 3)–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među mrtvacima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Na Uskrs: na groblje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Životinje uginule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Neukrotiv, “ogrezao”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Trga okove, lance (Mk 5,4)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Sama sebe udara kamenjem (5)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Protiv 5. zapovijedi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Ne spava, buči (5)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Nameće svoje i kad zaklinje Isusa (10.12)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Isusa proglašava mučiteljem, sebe žrtvom (7)</a:t>
            </a:r>
          </a:p>
        </p:txBody>
      </p:sp>
      <p:pic>
        <p:nvPicPr>
          <p:cNvPr id="25610" name="Picture 10">
            <a:extLst>
              <a:ext uri="{FF2B5EF4-FFF2-40B4-BE49-F238E27FC236}">
                <a16:creationId xmlns:a16="http://schemas.microsoft.com/office/drawing/2014/main" id="{46A0B8AA-C9DC-6E41-AA48-FC56499CD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0"/>
            <a:ext cx="3062287" cy="37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3CAD182-A320-5BC4-56EA-8E99CC0FE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Isusov autoritet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D54A868-9DC0-21D5-E11B-CB38F62053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4978400" cy="5149850"/>
          </a:xfrm>
        </p:spPr>
        <p:txBody>
          <a:bodyPr/>
          <a:lstStyle/>
          <a:p>
            <a:pPr eaLnBrk="1" hangingPunct="1"/>
            <a:r>
              <a:rPr lang="hr-HR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Ljude privlači </a:t>
            </a:r>
            <a:br>
              <a:rPr lang="hr-HR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događaj (Mk 5,14)</a:t>
            </a:r>
          </a:p>
          <a:p>
            <a:pPr lvl="1" eaLnBrk="1" hangingPunct="1"/>
            <a:r>
              <a:rPr lang="hr-HR" alt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Strah (15)  i divljenje (20)</a:t>
            </a:r>
          </a:p>
          <a:p>
            <a:pPr lvl="1" eaLnBrk="1" hangingPunct="1"/>
            <a:r>
              <a:rPr lang="hr-HR" alt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Ne spoznaja koju ima i zloduh (7)</a:t>
            </a:r>
          </a:p>
          <a:p>
            <a:pPr lvl="1" eaLnBrk="1" hangingPunct="1"/>
            <a:r>
              <a:rPr lang="hr-HR" alt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Ne izvanjski čin </a:t>
            </a:r>
            <a:br>
              <a:rPr lang="hr-HR" alt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prostracije (6)</a:t>
            </a:r>
          </a:p>
          <a:p>
            <a:pPr eaLnBrk="1" hangingPunct="1"/>
            <a:r>
              <a:rPr lang="hr-HR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Isus razotkriva istinu: “Kako ti je ime” (9)</a:t>
            </a:r>
          </a:p>
          <a:p>
            <a:pPr lvl="1" eaLnBrk="1" hangingPunct="1"/>
            <a:r>
              <a:rPr lang="hr-HR" alt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Usp. Post 2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8FB5252D-E552-53C9-5AD2-156568A9395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860800"/>
            <a:ext cx="4500562" cy="2270125"/>
          </a:xfrm>
        </p:spPr>
        <p:txBody>
          <a:bodyPr/>
          <a:lstStyle/>
          <a:p>
            <a:pPr eaLnBrk="1" hangingPunct="1"/>
            <a:r>
              <a:rPr lang="hr-HR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zapovijeda: Iziđi! (8)</a:t>
            </a:r>
          </a:p>
          <a:p>
            <a:pPr lvl="1" eaLnBrk="1" hangingPunct="1"/>
            <a:r>
              <a:rPr lang="hr-HR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Dopušta (13)</a:t>
            </a:r>
          </a:p>
          <a:p>
            <a:pPr lvl="1" eaLnBrk="1" hangingPunct="1"/>
            <a:r>
              <a:rPr lang="hr-HR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Ne dopušta (19)</a:t>
            </a:r>
            <a:endParaRPr lang="hr-HR" altLang="en-US" sz="2600"/>
          </a:p>
        </p:txBody>
      </p:sp>
      <p:pic>
        <p:nvPicPr>
          <p:cNvPr id="54276" name="Picture 4" descr="Related image">
            <a:extLst>
              <a:ext uri="{FF2B5EF4-FFF2-40B4-BE49-F238E27FC236}">
                <a16:creationId xmlns:a16="http://schemas.microsoft.com/office/drawing/2014/main" id="{16940532-3C1B-5853-4896-C806484D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0"/>
            <a:ext cx="3876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1723</TotalTime>
  <Words>455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Garamond</vt:lpstr>
      <vt:lpstr>Tahoma</vt:lpstr>
      <vt:lpstr>Times New Roman</vt:lpstr>
      <vt:lpstr>Wingdings</vt:lpstr>
      <vt:lpstr>Edge</vt:lpstr>
      <vt:lpstr>Blends</vt:lpstr>
      <vt:lpstr>4_Blends</vt:lpstr>
      <vt:lpstr>1_TS001069000</vt:lpstr>
      <vt:lpstr>1_Edge</vt:lpstr>
      <vt:lpstr>Mnoštvo  zloduha</vt:lpstr>
      <vt:lpstr>Marana tha</vt:lpstr>
      <vt:lpstr>Dođite,  otpočinite!  Duhovne vježbe</vt:lpstr>
      <vt:lpstr>Molitve Raspetoga</vt:lpstr>
      <vt:lpstr>Srce raskajano (Ps 51)</vt:lpstr>
      <vt:lpstr>Moji zlodusi </vt:lpstr>
      <vt:lpstr>Čisti Duh Kristov</vt:lpstr>
      <vt:lpstr>Opsjednuti</vt:lpstr>
      <vt:lpstr>Isusov autoritet</vt:lpstr>
      <vt:lpstr>Poslanje</vt:lpstr>
      <vt:lpstr>Moji zlodusi </vt:lpstr>
      <vt:lpstr>ברכי נפשׁי את יהוה barahi nafši et Adonaj (Ps 103)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Drugi i drugačiji u  Svetom pismu</dc:title>
  <dc:creator>Niko</dc:creator>
  <cp:lastModifiedBy>Niko Bilić</cp:lastModifiedBy>
  <cp:revision>59</cp:revision>
  <dcterms:created xsi:type="dcterms:W3CDTF">2015-05-15T16:01:12Z</dcterms:created>
  <dcterms:modified xsi:type="dcterms:W3CDTF">2024-07-16T14:11:37Z</dcterms:modified>
</cp:coreProperties>
</file>