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4" r:id="rId2"/>
    <p:sldMasterId id="2147483766" r:id="rId3"/>
  </p:sldMasterIdLst>
  <p:notesMasterIdLst>
    <p:notesMasterId r:id="rId14"/>
  </p:notesMasterIdLst>
  <p:sldIdLst>
    <p:sldId id="257" r:id="rId4"/>
    <p:sldId id="345" r:id="rId5"/>
    <p:sldId id="315" r:id="rId6"/>
    <p:sldId id="267" r:id="rId7"/>
    <p:sldId id="260" r:id="rId8"/>
    <p:sldId id="259" r:id="rId9"/>
    <p:sldId id="261" r:id="rId10"/>
    <p:sldId id="262" r:id="rId11"/>
    <p:sldId id="263" r:id="rId12"/>
    <p:sldId id="316" r:id="rId13"/>
  </p:sldIdLst>
  <p:sldSz cx="9144000" cy="6858000" type="screen4x3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AD55-8EA8-4E10-82BE-A2032C2043C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18BA9-35DB-4788-81F2-79B900EB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18BA9-35DB-4788-81F2-79B900EB04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7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57F83D4-0AE6-836E-6D04-BE4F0C18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8130884-23F1-5FDC-6C67-B86BDA493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08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0813"/>
            <a:ext cx="6553200" cy="17541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71B2E-7296-9C8E-A251-0D9B1D1F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949AF8-7C86-94C6-F2D3-B91800E3C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D8F1E-BD9F-C29D-96B6-B208F42A4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5FE9-4F18-4600-8456-F5A53973718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461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FC95C-F57B-CD5F-5291-107D4C27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4DA24-01F6-E1F5-D439-F78F6B9E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DF368-E231-47E6-30A8-7785AEE4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1424-D16B-4DD9-8818-2CB5889494A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695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E35AD-14E6-337B-DBBA-0AFF46974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DC002-4646-5941-5031-010286E54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E47B0-C42C-7556-9DCE-B3B54DE85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3217-955B-4328-9237-C5ADC7DF36E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700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71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350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80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6596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344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744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741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24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CB31B-CCBF-1963-8F62-92001B25D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F8030-37D9-1DED-3085-2127C1800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29087-E450-D937-5698-1FD121C7B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92F-634A-4FE8-9CF7-5DF2D28FF6D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879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998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1682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869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9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09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31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29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989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89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78951-AC73-C8AB-F687-EC77BE167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8336B-3F41-9C36-F989-9CC76DF56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E8C4-89C2-70EB-379E-E659C802A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212E-DFE2-48EA-8DF7-299458E98E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88850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579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1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4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33E12-5F26-881C-3741-3D572EF6B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DA6EF-14D9-8881-E26C-B82E5BF5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68D0A-402F-0BD8-E2C8-DE0248DA3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2251-A3D4-4C8D-A8CD-BD1509BB27B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66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AE34A4-C3BC-F0FE-FEB7-9437A559A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8EA66-F041-974F-D34C-3480CC9F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032E6-0B5D-B1EF-AEE7-8B4A46CE5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755E-7BB9-480F-B161-F30A1580C7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342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D9AC5A-2F95-DF43-6091-1F5DA2712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819E2-EDE0-DEA2-2A6D-488377175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2D7AB0-7AE4-CEB2-52AD-BD0AE6DFB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7C59-A409-40F5-B507-52D9B44F779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86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B746A8-C675-375C-76CF-DE3BD4BA7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AC645-2CAF-A45B-2BC4-B86199F91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58E313-FB1D-9784-A3CB-7CD820C8B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5257-4F92-412C-9FE1-751BEDB448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954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B90A1-686D-E92B-4B58-19148C32E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A73D-71C8-CD4A-FE80-A0C6DB630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3825-C3B1-E101-17CF-E5F8CF410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AC5F-36F6-45CE-8E1D-15D0DF1F6FC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27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7F23C-AC24-E519-BE1D-BE1F3DD19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63959-A6BC-8B32-910B-80EF3EFC6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27A62-1C78-B143-4890-409478E38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DC0-336F-4170-B413-ABB8126C4F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69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1C443E-B937-9C4E-1585-8E2552947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13A70-16FB-398F-E60B-2F8BBE87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03A31A7-EBC8-C045-5214-CCF5479E6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8560394-CD45-894F-0983-5D79A2D55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4ECA860-E0F8-1CDB-4DFC-0DCAE1655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534ECAF1-1FB2-4F14-8BEB-AD31CF52B5A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FF76A97-90F1-AB38-6D7E-A79B5678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467838C-F105-7AF5-0618-B9DB46A3D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17.7.2024.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6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EE268A17-641C-E526-E9CA-0AC160E13A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59A0DD1A-412B-FD96-72DD-A0C6D5DA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2A15AEB-8615-E021-DE31-D1F6DD10AB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056B7F08-FC56-0544-D1EF-292EA0EA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7B6E7CA3-F42A-F69C-EBEB-F4DA53FE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35769A18-5E09-F444-E0D8-B9CEFA94CE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EF2B5A6-DD36-AF40-C0AD-868BED31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36D8299-A0DB-B810-E001-620CEC872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70454EC-E29F-80EF-C7C8-369CDCB61F0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470021A-C16B-342C-2E2D-E17CDF9BA7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B6B4C6-20EC-5556-A2D9-D3FAAA2A5F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BFEFCD2-0301-BD83-609E-9DF8AE11E6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0F139E63-61DE-9294-3374-CC207442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D0F8EA1-C870-1D2E-0C3A-27434ADC7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06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B3C76C-E073-0492-C8B6-F378D65FE1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Pomirna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praoca Jakova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5600" b="1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F42D34-06EC-4249-1AF7-EF0B918DDB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ts val="975"/>
              </a:spcBef>
              <a:buClrTx/>
              <a:buFontTx/>
              <a:buNone/>
            </a:pPr>
            <a:r>
              <a:rPr lang="hr-HR" altLang="sr-Latn-R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46,1-7</a:t>
            </a:r>
          </a:p>
          <a:p>
            <a:pPr eaLnBrk="1" hangingPunct="1"/>
            <a:endParaRPr lang="hr-HR" altLang="sr-Latn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ACDC661D-B1BD-54EA-0B6A-5CB33A40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753D31-4A66-A26F-000A-F781457AE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pomirna žrtva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80496C-3516-5C39-C6A5-C10734292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267325" cy="4789487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meni Bog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objavljuje?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prihvaćam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karizmu svojega reda?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moram “sići”?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9B612EA7-CD7A-C81A-6EFC-6A1C85DA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96975"/>
            <a:ext cx="34083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18D8E74-48E7-389C-98D1-3ED5DB4DD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Uzdam se (Ps 52)</a:t>
            </a:r>
            <a:endParaRPr lang="en-GB" altLang="sr-Latn-R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6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55C9D427-2336-891E-3206-061BEC45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DA6ECD-9A33-6BC6-D399-F1A0D79B2AA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412875"/>
            <a:ext cx="7273925" cy="2881313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1B45859-49E8-25A5-ABE9-35E3363F0E9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4508500"/>
            <a:ext cx="8208963" cy="23495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5CEDB8CF-2D9D-B8DF-8118-4D0D17B5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B6693C-F2E0-3069-382E-B9C2CA475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Pomirna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praoca Jakova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5600" b="1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00CEB6-F9F9-2E41-6DCD-88172C6E50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ts val="975"/>
              </a:spcBef>
              <a:buClrTx/>
              <a:buFontTx/>
              <a:buNone/>
            </a:pPr>
            <a:r>
              <a:rPr lang="hr-HR" altLang="sr-Latn-R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46,1-7</a:t>
            </a:r>
          </a:p>
          <a:p>
            <a:pPr eaLnBrk="1" hangingPunct="1"/>
            <a:endParaRPr lang="hr-HR" altLang="sr-Latn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1FE912B-BE1A-735D-B42A-713AEFE7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753D31-4A66-A26F-000A-F781457AE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pomirna žrtva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80496C-3516-5C39-C6A5-C10734292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267325" cy="4789487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meni Bog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objavljuje?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prihvaćam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karizmu svojega reda?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moram “sići”?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9B612EA7-CD7A-C81A-6EFC-6A1C85DA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96975"/>
            <a:ext cx="34083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3B26D7-C683-9CE7-82A0-8ED5959EC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Povratak na izvore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E3A207-3290-5CE1-874E-0E8FB5B88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Beer Šeba – granica (46,1)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Kao Abraham, kao apostoli</a:t>
            </a:r>
          </a:p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Žrtva Bogu Izakovu (46,1.3)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Ja sam Bog tvoga oca (46,3)</a:t>
            </a:r>
          </a:p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Jakov i otac Izak: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Krađa blagoslova (Post 27)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Susret prije smrti u Hebronu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 i Ezav pokapaju Izaka (35,27)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1336C319-634A-C61D-A206-05E802E1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0"/>
            <a:ext cx="27305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18AF75-670F-351B-560F-918AE1A9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 i njegov Bog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A536B8-4FC8-D1D2-0706-2C4802947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San: ljestve do neba (Post 28) 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Borba s Bogom (Post 32) </a:t>
            </a:r>
          </a:p>
          <a:p>
            <a:pPr lvl="1" eaLnBrk="1" hangingPunct="1"/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Bog mi je pomogao (27,20)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domovini: Bog potvrđuje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i ime (Post 35,9.10)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Otkriva se: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Šadaj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(35,11 usp. 28,3)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Sada: “Evo me!”, prvi put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“ako”, bez bitke,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straha i zahtjeva za blagoslovom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noćnim viđenjima – usp. Daniel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3B03B6AA-073A-91E3-26B3-CB4855A8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0"/>
            <a:ext cx="28908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E3EF07-C41A-A240-DF32-5F42B71E9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52400"/>
            <a:ext cx="8229600" cy="1141413"/>
          </a:xfrm>
        </p:spPr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Jakovljevo zvanje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3A2B36F-7E52-DC50-358B-8660F9B13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2x ime = obraćenje, zvanje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Život u Egiptu, do smrti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bijeg, prijevare, velika obitelj,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povratak i pomirenje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Jakove 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Izrael (46,1.2)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Šimune, sine Ivanov (Iv 21)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“Ne boj se!” – ne općenito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Sići – teološka riječ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Sišao sam (Izl 3), Jona silazi (4x),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Isus sama sebe </a:t>
            </a: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ponizio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(Fil 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Ići u </a:t>
            </a: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Egipat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– poslanje od Boga, blagoslov Faraonu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1D76769F-E963-6219-E483-D0959971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>
            <a:extLst>
              <a:ext uri="{FF2B5EF4-FFF2-40B4-BE49-F238E27FC236}">
                <a16:creationId xmlns:a16="http://schemas.microsoft.com/office/drawing/2014/main" id="{391338F6-CCB2-D8C8-79D4-50CBA654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20938"/>
            <a:ext cx="21844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B004A4-868B-9EAF-6141-82B95F30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Dva razloga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3CB9BB-993F-2BDD-FBF6-46A90322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Svrha: “velik narod” (46,3)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djelo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Ispunjenje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-zapovijedi (1,28)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Jakovu: “budi rodan!” (35,11)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Potomstvo: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djeca, unučad (46,5.6)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 hrabrosti: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tobom – sići ću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vratiti, vratit ću te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(46,4)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Susret s Josipom – duh mu oživio kad vidi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Josip šalje (45,27)</a:t>
            </a:r>
            <a:endParaRPr lang="hr-HR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4C83715-331B-F18F-2849-7254EC5E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0"/>
            <a:ext cx="32242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383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Garamond</vt:lpstr>
      <vt:lpstr>Tahoma</vt:lpstr>
      <vt:lpstr>Times New Roman</vt:lpstr>
      <vt:lpstr>Wingdings</vt:lpstr>
      <vt:lpstr>Edge</vt:lpstr>
      <vt:lpstr>5_Blends</vt:lpstr>
      <vt:lpstr>1_TS001069000</vt:lpstr>
      <vt:lpstr>Pomirna  žrtva  praoca Jakova </vt:lpstr>
      <vt:lpstr>Uzdam se (Ps 52)</vt:lpstr>
      <vt:lpstr>Dođite,  otpočinite!  Duhovne vježbe</vt:lpstr>
      <vt:lpstr>Pomirna  žrtva  praoca Jakova </vt:lpstr>
      <vt:lpstr>Moja pomirna žrtva</vt:lpstr>
      <vt:lpstr>Povratak na izvore</vt:lpstr>
      <vt:lpstr>Jakov i njegov Bog</vt:lpstr>
      <vt:lpstr>Jakovljevo zvanje</vt:lpstr>
      <vt:lpstr>Dva razloga</vt:lpstr>
      <vt:lpstr>Moja pomirna žrtva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Pomirna  žrtva  praoca Jakova</dc:title>
  <dc:creator>Niko</dc:creator>
  <cp:lastModifiedBy>Niko Bilić</cp:lastModifiedBy>
  <cp:revision>12</cp:revision>
  <dcterms:created xsi:type="dcterms:W3CDTF">2021-08-07T08:14:08Z</dcterms:created>
  <dcterms:modified xsi:type="dcterms:W3CDTF">2024-07-17T13:39:22Z</dcterms:modified>
</cp:coreProperties>
</file>