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1" r:id="rId2"/>
    <p:sldMasterId id="2147483685" r:id="rId3"/>
  </p:sldMasterIdLst>
  <p:sldIdLst>
    <p:sldId id="256" r:id="rId4"/>
    <p:sldId id="321" r:id="rId5"/>
    <p:sldId id="315" r:id="rId6"/>
    <p:sldId id="322" r:id="rId7"/>
    <p:sldId id="265" r:id="rId8"/>
    <p:sldId id="257" r:id="rId9"/>
    <p:sldId id="258" r:id="rId10"/>
    <p:sldId id="259" r:id="rId11"/>
    <p:sldId id="262" r:id="rId12"/>
    <p:sldId id="261" r:id="rId13"/>
    <p:sldId id="270" r:id="rId14"/>
  </p:sldIdLst>
  <p:sldSz cx="9144000" cy="6858000" type="screen4x3"/>
  <p:notesSz cx="6400800" cy="8686800"/>
  <p:defaultTextStyle>
    <a:defPPr>
      <a:defRPr lang="hr-H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8" autoAdjust="0"/>
    <p:restoredTop sz="94622" autoAdjust="0"/>
  </p:normalViewPr>
  <p:slideViewPr>
    <p:cSldViewPr>
      <p:cViewPr varScale="1">
        <p:scale>
          <a:sx n="92" d="100"/>
          <a:sy n="92" d="100"/>
        </p:scale>
        <p:origin x="11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2E875D6A-8E74-3BB9-8EA7-D872F0BE54E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hr-HR" altLang="en-US" noProof="0"/>
              <a:t>Click to edit Master title style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893D70E0-60C2-4F66-0333-5675A7D5269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2800"/>
            </a:lvl1pPr>
          </a:lstStyle>
          <a:p>
            <a:pPr lvl="0"/>
            <a:r>
              <a:rPr lang="hr-HR" altLang="en-US" noProof="0"/>
              <a:t>Click to edit Master subtitle style</a:t>
            </a:r>
          </a:p>
        </p:txBody>
      </p:sp>
      <p:sp>
        <p:nvSpPr>
          <p:cNvPr id="10244" name="Rectangle 4">
            <a:extLst>
              <a:ext uri="{FF2B5EF4-FFF2-40B4-BE49-F238E27FC236}">
                <a16:creationId xmlns:a16="http://schemas.microsoft.com/office/drawing/2014/main" id="{97A543ED-6287-9A24-7AAF-E8B9358446D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10245" name="Rectangle 5">
            <a:extLst>
              <a:ext uri="{FF2B5EF4-FFF2-40B4-BE49-F238E27FC236}">
                <a16:creationId xmlns:a16="http://schemas.microsoft.com/office/drawing/2014/main" id="{9EB016D6-B3FA-02DE-C863-0A703B82D4E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10246" name="Rectangle 6">
            <a:extLst>
              <a:ext uri="{FF2B5EF4-FFF2-40B4-BE49-F238E27FC236}">
                <a16:creationId xmlns:a16="http://schemas.microsoft.com/office/drawing/2014/main" id="{28686CDA-51AE-09A2-DF32-A23B8B8F2D6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F269B4A-6FE8-4BD0-8211-2A116F4C5B9B}" type="slidenum">
              <a:rPr lang="hr-HR" altLang="en-US"/>
              <a:pPr/>
              <a:t>‹#›</a:t>
            </a:fld>
            <a:endParaRPr lang="hr-HR" altLang="en-US"/>
          </a:p>
        </p:txBody>
      </p:sp>
      <p:sp>
        <p:nvSpPr>
          <p:cNvPr id="10247" name="Freeform 7">
            <a:extLst>
              <a:ext uri="{FF2B5EF4-FFF2-40B4-BE49-F238E27FC236}">
                <a16:creationId xmlns:a16="http://schemas.microsoft.com/office/drawing/2014/main" id="{F721590D-0524-6A18-B0DB-0AFE95B4A2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1000 h 1000"/>
              <a:gd name="T2" fmla="*/ 0 w 1000"/>
              <a:gd name="T3" fmla="*/ 0 h 1000"/>
              <a:gd name="T4" fmla="*/ 1000 w 1000"/>
              <a:gd name="T5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48" name="Line 8">
            <a:extLst>
              <a:ext uri="{FF2B5EF4-FFF2-40B4-BE49-F238E27FC236}">
                <a16:creationId xmlns:a16="http://schemas.microsoft.com/office/drawing/2014/main" id="{2C0DF3C0-73C5-4814-39E3-F98C7272948E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35EF5-DADC-7905-78A4-50E590B34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977243-A2B3-B5B7-0B75-7D592B5248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5330BA-DCC1-E6E7-088D-AECDD3347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F8BF19-506C-D820-5C1F-EEE2593F4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968597-3243-EDDE-B59D-188888EB9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78C770-28CC-4FD7-8113-8A4EBF5CE4CA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736238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9C60725-57B2-C04F-3B6A-D166D1D3FD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14FEB8-3AA7-3B6C-118F-C9EFC11581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E07C4A-0D0B-1B25-EB27-0C5739EE8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34DFF7-B230-D050-DE71-AFCCB9692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225742-6FB6-F1C5-1914-55BB0B5D2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FFE719-2AA7-4B7D-B63B-594304EBC89D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16627330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95219-32A0-B467-8B48-678638D79F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2DBF0-E9CC-B79D-0B2E-2AEA0A92E3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63499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49B49-616A-1CAF-0689-89B78C491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1952CA-48BC-6885-301C-8740803CB6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01479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0D8F3-511F-CCEE-1EA2-11E03784B4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E9441F-9AA7-3B20-EB7E-C6E4065D1D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266656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C5DAC5-02BC-0AAD-8C7A-BF0594453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4F7258-B0BD-D133-2DEE-68C56AEE5E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3400" y="21336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33655B-59E7-54B3-DFF0-D684053FB3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95800" y="21336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52078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D28A6-15F4-ECBB-3D51-19C92FC09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5E3A4F-E42D-A604-071E-BD3BEE8478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124E4A-BF32-6ADB-555D-8A2EE8BCE8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AB2F4D-FD39-B159-1279-56E4B0B214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7A6C59-7B5B-22E4-A84F-EA69583F5B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28890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0E060A-669D-D2AB-A61D-BC30655AE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7930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414092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F0687B-3D44-4C34-28AA-2060CDFE3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5C8A9D-21BF-59ED-7DC9-61FDDA65D5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69581D-0F9A-0C17-0B37-F1A9C93EB1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09089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0D244-9244-B58D-4C80-9FA02B0AC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79A04A-63D4-6547-4E4F-70B2B3900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29C8B7-5E61-38B8-F56A-1B2322CAD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DABBB5-79A7-5BF8-7F5A-8AB941979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155C0D-1F82-2BF3-A351-7A0D79C33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ADDA36-9F0A-431F-B052-49FA0CB7B752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38802679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AB7E5-C1A3-9090-6CD9-B5C701F25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3B1CB1-8930-BD78-A970-D8A166A469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8C9F59-9DEB-E80A-D425-674C24490B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18350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114CB-6366-AA78-36FD-BE4DB4352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188304-BA58-3760-F4BF-9CFA8367DE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57703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4D319E4-DF1E-1C09-3724-460000A70F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362700" y="609600"/>
            <a:ext cx="19431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1A98C8-2629-8F60-07F2-DEA9F08EFD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33400" y="609600"/>
            <a:ext cx="56769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124352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A3968EC6-A5C0-4A2E-AEE8-327BEAA479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8FE25C-65E7-4C76-8E26-D76F143DA533}" type="datetimeFigureOut">
              <a:rPr lang="hr-HR"/>
              <a:pPr>
                <a:defRPr/>
              </a:pPr>
              <a:t>19.7.2024.</a:t>
            </a:fld>
            <a:endParaRPr lang="hr-HR"/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BDEE01D3-2E6B-E90F-6566-F0EB2AD06C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3ECC1A93-72AD-4D3D-D275-DEA7B6B36F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EDBE86-D789-4D4D-B896-9E45575FE057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17970840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30411527-8E39-3C15-AA7C-B33B75D8619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95738D-4D68-4BB9-A0A0-5F961EAF5F42}" type="datetimeFigureOut">
              <a:rPr lang="hr-HR"/>
              <a:pPr>
                <a:defRPr/>
              </a:pPr>
              <a:t>19.7.2024.</a:t>
            </a:fld>
            <a:endParaRPr lang="hr-HR"/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CECC2B00-59DA-4281-05FD-F348DA5916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F201FFE3-D48B-29D4-7F8D-03F13EA909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E2806D-2B2A-4304-8C91-7085CC04447F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65574259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4885D3DB-DB2F-1863-2203-74953B6F9F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3A90C3-225C-42AD-B9DF-6663D9331938}" type="datetimeFigureOut">
              <a:rPr lang="hr-HR"/>
              <a:pPr>
                <a:defRPr/>
              </a:pPr>
              <a:t>19.7.2024.</a:t>
            </a:fld>
            <a:endParaRPr lang="hr-HR"/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9A9EB650-5E41-3A61-6DE4-92C9E49B77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374A956A-A4FA-53B3-7F93-6A8D2E189B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AC01D1-28A8-464E-AFFF-FA0DA63F29F4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8301061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2073CCEE-D675-7B33-6C59-E2D6942227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0E6805-61FB-4730-A535-906826FCAF16}" type="datetimeFigureOut">
              <a:rPr lang="hr-HR"/>
              <a:pPr>
                <a:defRPr/>
              </a:pPr>
              <a:t>19.7.2024.</a:t>
            </a:fld>
            <a:endParaRPr lang="hr-HR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6BE57D49-8B01-7DA4-E04E-C67B0F277A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0DAF2D42-52D8-EE67-AD91-C9DD33770E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311B57-7BBC-40D6-B1CC-0DABC3F9A1CD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83033598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801F4260-0EA6-4100-A002-D335398CDC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D650B6-CEA6-4793-B235-BF991C823EB8}" type="datetimeFigureOut">
              <a:rPr lang="hr-HR"/>
              <a:pPr>
                <a:defRPr/>
              </a:pPr>
              <a:t>19.7.2024.</a:t>
            </a:fld>
            <a:endParaRPr lang="hr-HR"/>
          </a:p>
        </p:txBody>
      </p:sp>
      <p:sp>
        <p:nvSpPr>
          <p:cNvPr id="8" name="Rectangle 15">
            <a:extLst>
              <a:ext uri="{FF2B5EF4-FFF2-40B4-BE49-F238E27FC236}">
                <a16:creationId xmlns:a16="http://schemas.microsoft.com/office/drawing/2014/main" id="{8F878F3B-33B7-162A-4AD0-584E7B33C7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1EAC6A29-8282-34DB-5714-49BCEE92B4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B1FACD-840D-4783-B723-25F9BCE9B991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92873553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ctangle 14">
            <a:extLst>
              <a:ext uri="{FF2B5EF4-FFF2-40B4-BE49-F238E27FC236}">
                <a16:creationId xmlns:a16="http://schemas.microsoft.com/office/drawing/2014/main" id="{5C063293-B996-B7AE-2F0A-1E46A30A7FA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F0DE47-F62A-4A99-97A2-1BE758B5E9EC}" type="datetimeFigureOut">
              <a:rPr lang="hr-HR"/>
              <a:pPr>
                <a:defRPr/>
              </a:pPr>
              <a:t>19.7.2024.</a:t>
            </a:fld>
            <a:endParaRPr lang="hr-HR"/>
          </a:p>
        </p:txBody>
      </p:sp>
      <p:sp>
        <p:nvSpPr>
          <p:cNvPr id="4" name="Rectangle 15">
            <a:extLst>
              <a:ext uri="{FF2B5EF4-FFF2-40B4-BE49-F238E27FC236}">
                <a16:creationId xmlns:a16="http://schemas.microsoft.com/office/drawing/2014/main" id="{B42BA711-E56C-A585-7D17-DF8FC69A5B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37AF0275-D4E9-C032-29C4-EE03F3BE77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D91780-5819-4AE5-ACAF-176B92564172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68030571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>
            <a:extLst>
              <a:ext uri="{FF2B5EF4-FFF2-40B4-BE49-F238E27FC236}">
                <a16:creationId xmlns:a16="http://schemas.microsoft.com/office/drawing/2014/main" id="{F88624A3-DDBB-7E7B-10FA-1C6B541863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86BACF-DCD5-44A2-9495-A184A0E3FA1A}" type="datetimeFigureOut">
              <a:rPr lang="hr-HR"/>
              <a:pPr>
                <a:defRPr/>
              </a:pPr>
              <a:t>19.7.2024.</a:t>
            </a:fld>
            <a:endParaRPr lang="hr-HR"/>
          </a:p>
        </p:txBody>
      </p:sp>
      <p:sp>
        <p:nvSpPr>
          <p:cNvPr id="3" name="Rectangle 15">
            <a:extLst>
              <a:ext uri="{FF2B5EF4-FFF2-40B4-BE49-F238E27FC236}">
                <a16:creationId xmlns:a16="http://schemas.microsoft.com/office/drawing/2014/main" id="{02243D44-0ED8-422C-BDDA-B00ECF52C8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A8FDB598-845E-6DBC-26B7-7E5F76154B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574412-CD97-4F54-B94A-F75E1CEB8139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826627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0C1C7-5F22-6804-E1B9-A3D158E8FF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084A3B-0979-30BF-0FBB-7C1AFFA13F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21C60C-2D87-669A-079C-35A131FEA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7DA535-D47E-EDF6-ADC5-E9CB60EB4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BC2980-A4D5-B863-3D2D-38C04A980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C84504-36AA-47E3-8619-2D27D48F8DCC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407322263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431EC88D-C665-85EE-8341-928BBDC776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88DE65-3771-49A5-A713-991480A34F43}" type="datetimeFigureOut">
              <a:rPr lang="hr-HR"/>
              <a:pPr>
                <a:defRPr/>
              </a:pPr>
              <a:t>19.7.2024.</a:t>
            </a:fld>
            <a:endParaRPr lang="hr-HR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6C23A60C-3DB2-5418-661D-73B126AA465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A56D97C7-846A-4D00-6334-2B20BEA25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93FD45-163F-4ECA-8360-24386CD157FF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16184094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5A27E502-771D-F953-B7B4-0847BA405F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237139-20D7-4A50-9D6E-263B5D1F200A}" type="datetimeFigureOut">
              <a:rPr lang="hr-HR"/>
              <a:pPr>
                <a:defRPr/>
              </a:pPr>
              <a:t>19.7.2024.</a:t>
            </a:fld>
            <a:endParaRPr lang="hr-HR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1CC73368-0FFE-59F3-028B-5E67158585B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05974324-C633-145B-9E21-DF978F1178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102381-431A-4B22-8EFE-EA4D3AB4DCD1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09759455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A2BA1F21-CB61-C567-E175-A30B994613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3D7B23-DC7E-4D61-85F1-FBFA2CCEAADA}" type="datetimeFigureOut">
              <a:rPr lang="hr-HR"/>
              <a:pPr>
                <a:defRPr/>
              </a:pPr>
              <a:t>19.7.2024.</a:t>
            </a:fld>
            <a:endParaRPr lang="hr-HR"/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016BB415-CEDC-C33B-50A3-AAF13F1DB0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74E5FCDA-F9AA-4B92-73AA-8C94D039F2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EC3B92-55CA-46D9-BA8A-3A2D8C6174AC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73581706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51EEC6A0-9A4C-3F9F-F3BE-A7584674A2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926D94-DF13-4175-B5C4-4E49A4B45DA5}" type="datetimeFigureOut">
              <a:rPr lang="hr-HR"/>
              <a:pPr>
                <a:defRPr/>
              </a:pPr>
              <a:t>19.7.2024.</a:t>
            </a:fld>
            <a:endParaRPr lang="hr-HR"/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9279D087-7A31-9613-D1F1-AFB94AE102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3EB7F6D2-C730-C52E-0E84-B894EAFEE5A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086252-DC8F-4629-8043-F3BC305C1877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085797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540E3D-3C3A-2280-7AFB-7C8BC1418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349285-A89A-9357-A374-58DE866EF8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4EF092-9C78-FF9F-7C4B-F6DB348FDB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8A046C-833C-1CF6-E595-D94B8D66D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E332F-77FF-EFD1-0800-4858591D5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96F8D1-BA19-972B-3957-E96F122F7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61172B-9B8D-4CE4-8632-61958EAF66AE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660826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FEECDE-D393-3EAE-A163-E461B88D2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2EA342-9C19-7F5C-522B-CF66418520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576792-D890-293E-30EC-A18940A974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84AF94-B5D5-AF30-26DC-999AAFD465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617D9A-E1F7-9E7D-FECC-0D12CE44B2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4452E3C-D378-EDE0-BA6A-88CA2C41C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3348C80-D6D7-52C8-CB6E-9E923BD45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859F0B-36EC-9E90-E12D-95BD98234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923BEC-6122-44CE-BAEF-C48057D86506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748653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BBA83-34EB-B106-5DD2-41629E89B1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606CB7-174E-66A7-6C56-2F1028B49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828BE7-79B6-2D22-4964-2772E422C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377213-D79E-2495-4E67-FD671C560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4619FE-7FF0-4D79-94FE-E65C81CCE5BF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1948944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3ADF074-681A-FAFD-6A17-20811172F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9CF236-585A-E27E-0A88-7611CF277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EB1385-8142-E07A-C252-707EA06C0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353777-CA07-4BD9-B8BE-7E3C6A1E08E6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926463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797136-EBC1-4093-0834-4A653F97F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FEC2B3-E9ED-4B45-177E-E28338038A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62B463-AF3E-AC34-C019-13CC2CAB6B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FCAB3E-805C-39EB-6CE2-9B9D03532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0CE17A-8D3B-576B-7164-E3EAB1E2C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6FD793-1CA6-19E5-E228-1A7EF3360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82C9AB-9033-4DDB-9934-6679C85895DE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737524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5B283D-E123-7E97-B680-22AD6CA9DA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CA4983-32A7-BD62-A50C-6435909AE0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E385C-C666-8219-3876-87DFFDA056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3EC00E-0BF0-C86B-E99C-56D76048E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914666-39CA-C1A3-409C-217CEFAA9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0346A3-4377-6647-8319-37E6D42A3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CE4150-5946-4541-A359-782050AB85BE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3886028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DAD2CBA6-72AE-819D-5251-E162745B07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en-US"/>
              <a:t>Click to edit Master title style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D4BF0395-4E72-4B08-61CD-83ED618D74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en-US"/>
              <a:t>Click to edit Master text styles</a:t>
            </a:r>
          </a:p>
          <a:p>
            <a:pPr lvl="1"/>
            <a:r>
              <a:rPr lang="hr-HR" altLang="en-US"/>
              <a:t>Second level</a:t>
            </a:r>
          </a:p>
          <a:p>
            <a:pPr lvl="2"/>
            <a:r>
              <a:rPr lang="hr-HR" altLang="en-US"/>
              <a:t>Third level</a:t>
            </a:r>
          </a:p>
          <a:p>
            <a:pPr lvl="3"/>
            <a:r>
              <a:rPr lang="hr-HR" altLang="en-US"/>
              <a:t>Fourth level</a:t>
            </a:r>
          </a:p>
          <a:p>
            <a:pPr lvl="4"/>
            <a:r>
              <a:rPr lang="hr-HR" altLang="en-US"/>
              <a:t>Fifth level</a:t>
            </a:r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72C43ABA-4655-E440-DCAE-AC94C08D684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endParaRPr lang="hr-HR" altLang="en-US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FBC93CC7-A0D9-B16C-9547-B0D90D5D58C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endParaRPr lang="hr-HR" altLang="en-US"/>
          </a:p>
        </p:txBody>
      </p:sp>
      <p:sp>
        <p:nvSpPr>
          <p:cNvPr id="9222" name="Rectangle 6">
            <a:extLst>
              <a:ext uri="{FF2B5EF4-FFF2-40B4-BE49-F238E27FC236}">
                <a16:creationId xmlns:a16="http://schemas.microsoft.com/office/drawing/2014/main" id="{B0FD9BA6-2E5C-BDAD-DF57-B85E0EF8171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fld id="{AA55005B-0027-4FD9-8151-844F54914B3C}" type="slidenum">
              <a:rPr lang="hr-HR" altLang="en-US"/>
              <a:pPr/>
              <a:t>‹#›</a:t>
            </a:fld>
            <a:endParaRPr lang="hr-HR" altLang="en-US"/>
          </a:p>
        </p:txBody>
      </p:sp>
      <p:sp>
        <p:nvSpPr>
          <p:cNvPr id="9223" name="Freeform 7">
            <a:extLst>
              <a:ext uri="{FF2B5EF4-FFF2-40B4-BE49-F238E27FC236}">
                <a16:creationId xmlns:a16="http://schemas.microsoft.com/office/drawing/2014/main" id="{C2CFAB9F-E713-AB8D-64D8-6ED8BCC32F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1000 h 1000"/>
              <a:gd name="T2" fmla="*/ 0 w 1000"/>
              <a:gd name="T3" fmla="*/ 0 h 1000"/>
              <a:gd name="T4" fmla="*/ 1000 w 1000"/>
              <a:gd name="T5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224" name="Line 8">
            <a:extLst>
              <a:ext uri="{FF2B5EF4-FFF2-40B4-BE49-F238E27FC236}">
                <a16:creationId xmlns:a16="http://schemas.microsoft.com/office/drawing/2014/main" id="{5CCB9779-3F16-F1DB-EAF6-0EC2B0214001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q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22350" indent="-350838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39850" indent="-3159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q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811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21">
            <a:extLst>
              <a:ext uri="{FF2B5EF4-FFF2-40B4-BE49-F238E27FC236}">
                <a16:creationId xmlns:a16="http://schemas.microsoft.com/office/drawing/2014/main" id="{7B3662BD-04A9-74DD-1AFC-74C2EA66305B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4" name="Freeform 17" descr="CITTEXT">
              <a:extLst>
                <a:ext uri="{FF2B5EF4-FFF2-40B4-BE49-F238E27FC236}">
                  <a16:creationId xmlns:a16="http://schemas.microsoft.com/office/drawing/2014/main" id="{53018FF3-EA45-AE75-CBB3-8D7B178E4107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0"/>
              <a:ext cx="1824" cy="4320"/>
            </a:xfrm>
            <a:custGeom>
              <a:avLst/>
              <a:gdLst/>
              <a:ahLst/>
              <a:cxnLst>
                <a:cxn ang="0">
                  <a:pos x="0" y="3840"/>
                </a:cxn>
                <a:cxn ang="0">
                  <a:pos x="0" y="0"/>
                </a:cxn>
                <a:cxn ang="0">
                  <a:pos x="1824" y="0"/>
                </a:cxn>
                <a:cxn ang="0">
                  <a:pos x="583" y="3840"/>
                </a:cxn>
                <a:cxn ang="0">
                  <a:pos x="0" y="3840"/>
                </a:cxn>
              </a:cxnLst>
              <a:rect l="0" t="0" r="r" b="b"/>
              <a:pathLst>
                <a:path w="1824" h="3840">
                  <a:moveTo>
                    <a:pt x="0" y="3840"/>
                  </a:moveTo>
                  <a:lnTo>
                    <a:pt x="0" y="0"/>
                  </a:lnTo>
                  <a:lnTo>
                    <a:pt x="1824" y="0"/>
                  </a:lnTo>
                  <a:cubicBezTo>
                    <a:pt x="74" y="1204"/>
                    <a:pt x="465" y="3655"/>
                    <a:pt x="583" y="3840"/>
                  </a:cubicBezTo>
                  <a:cubicBezTo>
                    <a:pt x="291" y="3840"/>
                    <a:pt x="0" y="3840"/>
                    <a:pt x="0" y="3840"/>
                  </a:cubicBezTo>
                  <a:close/>
                </a:path>
              </a:pathLst>
            </a:custGeom>
            <a:blipFill dpi="0" rotWithShape="0">
              <a:blip r:embed="rId13" cstate="print"/>
              <a:srcRect/>
              <a:tile tx="0" ty="0" sx="100000" sy="100000" flip="none" algn="tl"/>
            </a:blip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hr-HR" b="1">
                <a:latin typeface="Tahoma" pitchFamily="34" charset="0"/>
                <a:cs typeface="+mn-cs"/>
              </a:endParaRPr>
            </a:p>
          </p:txBody>
        </p:sp>
        <p:sp>
          <p:nvSpPr>
            <p:cNvPr id="15" name="Rectangle 7">
              <a:extLst>
                <a:ext uri="{FF2B5EF4-FFF2-40B4-BE49-F238E27FC236}">
                  <a16:creationId xmlns:a16="http://schemas.microsoft.com/office/drawing/2014/main" id="{FFD22B34-5CD8-0831-31A2-0CC1CC5114AE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1008" y="0"/>
              <a:ext cx="4752" cy="24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hr-HR" b="1">
                <a:latin typeface="Tahoma" pitchFamily="34" charset="0"/>
                <a:cs typeface="+mn-cs"/>
              </a:endParaRPr>
            </a:p>
          </p:txBody>
        </p:sp>
        <p:pic>
          <p:nvPicPr>
            <p:cNvPr id="16389" name="Picture 8" descr="CITBANND">
              <a:extLst>
                <a:ext uri="{FF2B5EF4-FFF2-40B4-BE49-F238E27FC236}">
                  <a16:creationId xmlns:a16="http://schemas.microsoft.com/office/drawing/2014/main" id="{C14AF68B-7721-E1D8-3A0A-03A498E3BD6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30666" r="5334" b="86667"/>
            <a:stretch>
              <a:fillRect/>
            </a:stretch>
          </p:blipFill>
          <p:spPr bwMode="auto">
            <a:xfrm>
              <a:off x="1584" y="0"/>
              <a:ext cx="4176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" name="Rectangle 9">
              <a:extLst>
                <a:ext uri="{FF2B5EF4-FFF2-40B4-BE49-F238E27FC236}">
                  <a16:creationId xmlns:a16="http://schemas.microsoft.com/office/drawing/2014/main" id="{27FBD006-47C6-778D-839E-80B028CABB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240"/>
              <a:ext cx="4752" cy="4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hr-HR" b="1">
                <a:latin typeface="Tahoma" pitchFamily="34" charset="0"/>
                <a:cs typeface="+mn-cs"/>
              </a:endParaRPr>
            </a:p>
          </p:txBody>
        </p:sp>
        <p:grpSp>
          <p:nvGrpSpPr>
            <p:cNvPr id="16391" name="Group 20">
              <a:extLst>
                <a:ext uri="{FF2B5EF4-FFF2-40B4-BE49-F238E27FC236}">
                  <a16:creationId xmlns:a16="http://schemas.microsoft.com/office/drawing/2014/main" id="{76427190-4A5B-6A8F-15F0-197351245CB0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2256"/>
              <a:ext cx="3642" cy="94"/>
              <a:chOff x="0" y="2256"/>
              <a:chExt cx="3642" cy="94"/>
            </a:xfrm>
          </p:grpSpPr>
          <p:sp>
            <p:nvSpPr>
              <p:cNvPr id="19" name="Freeform 10">
                <a:extLst>
                  <a:ext uri="{FF2B5EF4-FFF2-40B4-BE49-F238E27FC236}">
                    <a16:creationId xmlns:a16="http://schemas.microsoft.com/office/drawing/2014/main" id="{74672A09-FCBE-6919-9A17-36F3CE5CAC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0" y="2310"/>
                <a:ext cx="3642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642" y="0"/>
                  </a:cxn>
                </a:cxnLst>
                <a:rect l="0" t="0" r="r" b="b"/>
                <a:pathLst>
                  <a:path w="3642" h="1">
                    <a:moveTo>
                      <a:pt x="0" y="0"/>
                    </a:moveTo>
                    <a:lnTo>
                      <a:pt x="3642" y="0"/>
                    </a:ln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hr-HR" b="1">
                  <a:latin typeface="Tahoma" pitchFamily="34" charset="0"/>
                  <a:cs typeface="+mn-cs"/>
                </a:endParaRPr>
              </a:p>
            </p:txBody>
          </p:sp>
          <p:grpSp>
            <p:nvGrpSpPr>
              <p:cNvPr id="16393" name="Group 15">
                <a:extLst>
                  <a:ext uri="{FF2B5EF4-FFF2-40B4-BE49-F238E27FC236}">
                    <a16:creationId xmlns:a16="http://schemas.microsoft.com/office/drawing/2014/main" id="{B88D9904-AF6F-22DC-E375-83F46A11A91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60" y="2256"/>
                <a:ext cx="1678" cy="94"/>
                <a:chOff x="419" y="1193"/>
                <a:chExt cx="1678" cy="94"/>
              </a:xfrm>
            </p:grpSpPr>
            <p:sp>
              <p:nvSpPr>
                <p:cNvPr id="21" name="Oval 20">
                  <a:extLst>
                    <a:ext uri="{FF2B5EF4-FFF2-40B4-BE49-F238E27FC236}">
                      <a16:creationId xmlns:a16="http://schemas.microsoft.com/office/drawing/2014/main" id="{A4A7DB86-CA55-9681-5B12-83BC11405D6A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419" y="1193"/>
                  <a:ext cx="94" cy="94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shade val="60784"/>
                        <a:invGamma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r-HR" b="1">
                    <a:latin typeface="Tahoma" pitchFamily="34" charset="0"/>
                    <a:cs typeface="+mn-cs"/>
                  </a:endParaRPr>
                </a:p>
              </p:txBody>
            </p:sp>
            <p:sp>
              <p:nvSpPr>
                <p:cNvPr id="22" name="Oval 21">
                  <a:extLst>
                    <a:ext uri="{FF2B5EF4-FFF2-40B4-BE49-F238E27FC236}">
                      <a16:creationId xmlns:a16="http://schemas.microsoft.com/office/drawing/2014/main" id="{33072433-965E-141A-D425-0BFE61BEB91B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947" y="1193"/>
                  <a:ext cx="94" cy="94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shade val="60784"/>
                        <a:invGamma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r-HR" b="1">
                    <a:latin typeface="Tahoma" pitchFamily="34" charset="0"/>
                    <a:cs typeface="+mn-cs"/>
                  </a:endParaRPr>
                </a:p>
              </p:txBody>
            </p:sp>
            <p:sp>
              <p:nvSpPr>
                <p:cNvPr id="23" name="Oval 22">
                  <a:extLst>
                    <a:ext uri="{FF2B5EF4-FFF2-40B4-BE49-F238E27FC236}">
                      <a16:creationId xmlns:a16="http://schemas.microsoft.com/office/drawing/2014/main" id="{673F00DB-CE03-53B6-94BC-F136B257597F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1475" y="1193"/>
                  <a:ext cx="94" cy="94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shade val="60784"/>
                        <a:invGamma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r-HR" b="1">
                    <a:latin typeface="Tahoma" pitchFamily="34" charset="0"/>
                    <a:cs typeface="+mn-cs"/>
                  </a:endParaRPr>
                </a:p>
              </p:txBody>
            </p:sp>
            <p:sp>
              <p:nvSpPr>
                <p:cNvPr id="24" name="Oval 23">
                  <a:extLst>
                    <a:ext uri="{FF2B5EF4-FFF2-40B4-BE49-F238E27FC236}">
                      <a16:creationId xmlns:a16="http://schemas.microsoft.com/office/drawing/2014/main" id="{907C8A23-4C6E-DBB3-E7DF-F54A95AF59A2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2003" y="1193"/>
                  <a:ext cx="94" cy="94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shade val="60784"/>
                        <a:invGamma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r-HR" b="1">
                    <a:latin typeface="Tahoma" pitchFamily="34" charset="0"/>
                    <a:cs typeface="+mn-cs"/>
                  </a:endParaRPr>
                </a:p>
              </p:txBody>
            </p:sp>
          </p:grpSp>
        </p:grpSp>
      </p:grpSp>
      <p:sp>
        <p:nvSpPr>
          <p:cNvPr id="16398" name="Rectangle 2">
            <a:extLst>
              <a:ext uri="{FF2B5EF4-FFF2-40B4-BE49-F238E27FC236}">
                <a16:creationId xmlns:a16="http://schemas.microsoft.com/office/drawing/2014/main" id="{2447033F-CC13-A7B8-F9E2-C79306627E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en-US"/>
              <a:t>Titelmasterformat durch Klicken bearbeiten</a:t>
            </a:r>
          </a:p>
        </p:txBody>
      </p:sp>
      <p:sp>
        <p:nvSpPr>
          <p:cNvPr id="16399" name="Rectangle 3">
            <a:extLst>
              <a:ext uri="{FF2B5EF4-FFF2-40B4-BE49-F238E27FC236}">
                <a16:creationId xmlns:a16="http://schemas.microsoft.com/office/drawing/2014/main" id="{B1FA5FBD-FABB-0F76-D89F-6004DCB35C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21336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en-US"/>
              <a:t>Textmasterformate durch Klicken bearbeiten</a:t>
            </a:r>
          </a:p>
          <a:p>
            <a:pPr lvl="1"/>
            <a:r>
              <a:rPr lang="de-DE" altLang="en-US"/>
              <a:t>Zweite Ebene</a:t>
            </a:r>
          </a:p>
          <a:p>
            <a:pPr lvl="2"/>
            <a:r>
              <a:rPr lang="de-DE" altLang="en-US"/>
              <a:t>Dritte Ebene</a:t>
            </a:r>
          </a:p>
          <a:p>
            <a:pPr lvl="3"/>
            <a:r>
              <a:rPr lang="de-DE" altLang="en-US"/>
              <a:t>Vierte Ebene</a:t>
            </a:r>
          </a:p>
          <a:p>
            <a:pPr lvl="4"/>
            <a:r>
              <a:rPr lang="de-DE" altLang="en-US"/>
              <a:t>Fünfte 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>
            <a:extLst>
              <a:ext uri="{FF2B5EF4-FFF2-40B4-BE49-F238E27FC236}">
                <a16:creationId xmlns:a16="http://schemas.microsoft.com/office/drawing/2014/main" id="{6135C0C6-EC54-67DD-433D-741C246D25CB}"/>
              </a:ext>
            </a:extLst>
          </p:cNvPr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4104" name="Group 3">
              <a:extLst>
                <a:ext uri="{FF2B5EF4-FFF2-40B4-BE49-F238E27FC236}">
                  <a16:creationId xmlns:a16="http://schemas.microsoft.com/office/drawing/2014/main" id="{C32D2201-18AE-46C8-F5F6-95D3AB0314B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4111" name="Rectangle 4">
                <a:extLst>
                  <a:ext uri="{FF2B5EF4-FFF2-40B4-BE49-F238E27FC236}">
                    <a16:creationId xmlns:a16="http://schemas.microsoft.com/office/drawing/2014/main" id="{91F04A6F-AA1B-B2D5-303C-5380E5B719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1430" tIns="45715" rIns="91430" bIns="45715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b="1">
                  <a:latin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sp>
            <p:nvSpPr>
              <p:cNvPr id="4112" name="Rectangle 5">
                <a:extLst>
                  <a:ext uri="{FF2B5EF4-FFF2-40B4-BE49-F238E27FC236}">
                    <a16:creationId xmlns:a16="http://schemas.microsoft.com/office/drawing/2014/main" id="{BE8E5E2D-E54C-B05A-C660-7B14366E7A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1430" tIns="45715" rIns="91430" bIns="45715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b="1">
                  <a:latin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grpSp>
          <p:nvGrpSpPr>
            <p:cNvPr id="4105" name="Group 6">
              <a:extLst>
                <a:ext uri="{FF2B5EF4-FFF2-40B4-BE49-F238E27FC236}">
                  <a16:creationId xmlns:a16="http://schemas.microsoft.com/office/drawing/2014/main" id="{0803AD18-9704-292E-E404-EBC3CF52FF3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4109" name="Rectangle 7">
                <a:extLst>
                  <a:ext uri="{FF2B5EF4-FFF2-40B4-BE49-F238E27FC236}">
                    <a16:creationId xmlns:a16="http://schemas.microsoft.com/office/drawing/2014/main" id="{52F589B9-9C5C-3053-8412-BE2A5818D9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1430" tIns="45715" rIns="91430" bIns="45715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b="1">
                  <a:latin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sp>
            <p:nvSpPr>
              <p:cNvPr id="4110" name="Rectangle 8">
                <a:extLst>
                  <a:ext uri="{FF2B5EF4-FFF2-40B4-BE49-F238E27FC236}">
                    <a16:creationId xmlns:a16="http://schemas.microsoft.com/office/drawing/2014/main" id="{0834B2B0-4E4B-BFAF-8F71-781C7E93DB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1430" tIns="45715" rIns="91430" bIns="45715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b="1">
                  <a:latin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4106" name="Rectangle 9">
              <a:extLst>
                <a:ext uri="{FF2B5EF4-FFF2-40B4-BE49-F238E27FC236}">
                  <a16:creationId xmlns:a16="http://schemas.microsoft.com/office/drawing/2014/main" id="{F00034F2-5E9A-0281-401E-64604B1283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5" rIns="91430" bIns="45715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b="1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107" name="Rectangle 10">
              <a:extLst>
                <a:ext uri="{FF2B5EF4-FFF2-40B4-BE49-F238E27FC236}">
                  <a16:creationId xmlns:a16="http://schemas.microsoft.com/office/drawing/2014/main" id="{247C6843-57E7-B47C-12CD-86A8EAAF77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5" rIns="91430" bIns="45715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b="1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108" name="Rectangle 11">
              <a:extLst>
                <a:ext uri="{FF2B5EF4-FFF2-40B4-BE49-F238E27FC236}">
                  <a16:creationId xmlns:a16="http://schemas.microsoft.com/office/drawing/2014/main" id="{955682C7-96D2-97B1-C51C-59DF60B934AE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wrap="none" lIns="91430" tIns="45715" rIns="91430" bIns="45715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b="1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4099" name="Rectangle 9">
            <a:extLst>
              <a:ext uri="{FF2B5EF4-FFF2-40B4-BE49-F238E27FC236}">
                <a16:creationId xmlns:a16="http://schemas.microsoft.com/office/drawing/2014/main" id="{01961ABA-D4FA-7CE4-E5B2-382C5A5FA3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Click to edit Master title style</a:t>
            </a:r>
          </a:p>
        </p:txBody>
      </p:sp>
      <p:sp>
        <p:nvSpPr>
          <p:cNvPr id="4100" name="Rectangle 10">
            <a:extLst>
              <a:ext uri="{FF2B5EF4-FFF2-40B4-BE49-F238E27FC236}">
                <a16:creationId xmlns:a16="http://schemas.microsoft.com/office/drawing/2014/main" id="{90CD00CC-FF00-3886-A5E2-FEF5A6D14F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Click to edit Master text styles</a:t>
            </a:r>
          </a:p>
          <a:p>
            <a:pPr lvl="1"/>
            <a:r>
              <a:rPr lang="hr-HR" altLang="sr-Latn-RS"/>
              <a:t>Second level</a:t>
            </a:r>
          </a:p>
          <a:p>
            <a:pPr lvl="2"/>
            <a:r>
              <a:rPr lang="hr-HR" altLang="sr-Latn-RS"/>
              <a:t>Third level</a:t>
            </a:r>
          </a:p>
          <a:p>
            <a:pPr lvl="3"/>
            <a:r>
              <a:rPr lang="hr-HR" altLang="sr-Latn-RS"/>
              <a:t>Fourth level</a:t>
            </a:r>
          </a:p>
          <a:p>
            <a:pPr lvl="4"/>
            <a:r>
              <a:rPr lang="hr-HR" altLang="sr-Latn-RS"/>
              <a:t>Fifth level</a:t>
            </a:r>
          </a:p>
        </p:txBody>
      </p:sp>
      <p:sp>
        <p:nvSpPr>
          <p:cNvPr id="24" name="Rectangle 14">
            <a:extLst>
              <a:ext uri="{FF2B5EF4-FFF2-40B4-BE49-F238E27FC236}">
                <a16:creationId xmlns:a16="http://schemas.microsoft.com/office/drawing/2014/main" id="{C0EE8386-BA79-142A-A348-B4711652C33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906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bg2"/>
                </a:solidFill>
                <a:latin typeface="+mn-lt"/>
                <a:cs typeface="Tahoma" pitchFamily="34" charset="0"/>
              </a:defRPr>
            </a:lvl1pPr>
          </a:lstStyle>
          <a:p>
            <a:pPr>
              <a:defRPr/>
            </a:pPr>
            <a:fld id="{DE7CB228-40B8-42D1-B3BF-C03A2703EF64}" type="datetimeFigureOut">
              <a:rPr lang="hr-HR"/>
              <a:pPr>
                <a:defRPr/>
              </a:pPr>
              <a:t>19.7.2024.</a:t>
            </a:fld>
            <a:endParaRPr lang="hr-HR"/>
          </a:p>
        </p:txBody>
      </p:sp>
      <p:sp>
        <p:nvSpPr>
          <p:cNvPr id="25" name="Rectangle 15">
            <a:extLst>
              <a:ext uri="{FF2B5EF4-FFF2-40B4-BE49-F238E27FC236}">
                <a16:creationId xmlns:a16="http://schemas.microsoft.com/office/drawing/2014/main" id="{1640220C-A4FC-CBA2-4C8F-BA9B4C0218B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chemeClr val="bg2"/>
                </a:solidFill>
                <a:latin typeface="+mn-lt"/>
                <a:cs typeface="Tahoma" pitchFamily="34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26" name="Rectangle 16">
            <a:extLst>
              <a:ext uri="{FF2B5EF4-FFF2-40B4-BE49-F238E27FC236}">
                <a16:creationId xmlns:a16="http://schemas.microsoft.com/office/drawing/2014/main" id="{A1232B99-53CB-1398-608B-706EC1C2E23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bg2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B1C1356E-4C8A-4B46-893B-03C18BA738C1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898476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07CF727F-CCB9-C41F-0D24-89A3E9A9564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55650" y="1196975"/>
            <a:ext cx="7781925" cy="2592388"/>
          </a:xfrm>
        </p:spPr>
        <p:txBody>
          <a:bodyPr/>
          <a:lstStyle/>
          <a:p>
            <a:r>
              <a:rPr lang="hr-HR" altLang="en-US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Naš brat</a:t>
            </a:r>
            <a:br>
              <a:rPr lang="hr-HR" altLang="en-US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en-US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Josip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E359D955-2403-6AFE-4A57-F839D0081CF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838950" cy="2203450"/>
          </a:xfrm>
        </p:spPr>
        <p:txBody>
          <a:bodyPr/>
          <a:lstStyle/>
          <a:p>
            <a:r>
              <a:rPr lang="hr-HR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Post 45,1-8</a:t>
            </a:r>
          </a:p>
          <a:p>
            <a:r>
              <a:rPr lang="hr-HR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Josip Egipatski </a:t>
            </a:r>
          </a:p>
          <a:p>
            <a:r>
              <a:rPr lang="hr-HR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– pralik Krista, Spasitelja</a:t>
            </a:r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F74C67F9-2BAF-3913-7F17-BFA0CA768B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43438" y="0"/>
            <a:ext cx="4500562" cy="2884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7327755C-8A85-5948-CF21-B1BF686CB7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1139825"/>
          </a:xfrm>
        </p:spPr>
        <p:txBody>
          <a:bodyPr/>
          <a:lstStyle/>
          <a:p>
            <a:r>
              <a:rPr lang="hr-HR" altLang="en-US" sz="5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Poslanje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AA77E7B2-35C0-AAA2-3744-D0F5F9A28C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908719"/>
            <a:ext cx="8686800" cy="5222205"/>
          </a:xfrm>
        </p:spPr>
        <p:txBody>
          <a:bodyPr/>
          <a:lstStyle/>
          <a:p>
            <a:r>
              <a:rPr lang="hr-HR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Svrha: </a:t>
            </a:r>
            <a:r>
              <a:rPr lang="hr-HR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živjeti</a:t>
            </a:r>
            <a:r>
              <a:rPr lang="hr-HR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(45,5.7)</a:t>
            </a:r>
          </a:p>
          <a:p>
            <a:pPr lvl="1"/>
            <a:r>
              <a:rPr lang="hr-HR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vas uzdrži na životu (5) </a:t>
            </a:r>
            <a:br>
              <a:rPr lang="hr-HR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usp. Noa</a:t>
            </a:r>
          </a:p>
          <a:p>
            <a:pPr lvl="1"/>
            <a:r>
              <a:rPr lang="hr-HR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vam sačuva ostatak (7) </a:t>
            </a:r>
            <a:br>
              <a:rPr lang="hr-HR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usp. Babilon</a:t>
            </a:r>
          </a:p>
          <a:p>
            <a:pPr lvl="1"/>
            <a:r>
              <a:rPr lang="hr-HR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veliko izbavljenje – spasenje (7)</a:t>
            </a:r>
          </a:p>
          <a:p>
            <a:pPr lvl="1"/>
            <a:r>
              <a:rPr lang="hr-HR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Bog okrenuo na dobro da živi velik narod (Post 50,20)</a:t>
            </a:r>
          </a:p>
          <a:p>
            <a:pPr lvl="2"/>
            <a:r>
              <a:rPr lang="hr-HR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Odlučili ubiti Isusa, Isus uskrsnuo</a:t>
            </a:r>
          </a:p>
          <a:p>
            <a:r>
              <a:rPr lang="hr-HR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Sredstvo: vladar sve zemlje (45,8)</a:t>
            </a:r>
          </a:p>
          <a:p>
            <a:r>
              <a:rPr lang="hr-HR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Što god vam rekne, učinite (Post 41,55; </a:t>
            </a:r>
            <a:r>
              <a:rPr lang="hr-HR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Iv</a:t>
            </a:r>
            <a:r>
              <a:rPr lang="hr-HR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2,5)</a:t>
            </a:r>
          </a:p>
          <a:p>
            <a:pPr lvl="1"/>
            <a:r>
              <a:rPr lang="hr-HR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Sva zemlja gladuje (Post 41,55)</a:t>
            </a:r>
          </a:p>
        </p:txBody>
      </p:sp>
      <p:pic>
        <p:nvPicPr>
          <p:cNvPr id="7172" name="Picture 4">
            <a:extLst>
              <a:ext uri="{FF2B5EF4-FFF2-40B4-BE49-F238E27FC236}">
                <a16:creationId xmlns:a16="http://schemas.microsoft.com/office/drawing/2014/main" id="{C315ECD1-E0CD-4E6F-985A-91611D7F83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03800" y="0"/>
            <a:ext cx="4140200" cy="2652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05C13E01-AD56-8100-41FB-AE6022B21F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en-US" sz="5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 i moji najbliži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D083B3FF-B0FE-41B1-3C6C-7912B138F3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altLang="en-US" sz="3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Jesu li mene lažno optuživali </a:t>
            </a:r>
            <a:br>
              <a:rPr lang="hr-HR" altLang="en-US" sz="3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en-US" sz="3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odbacivali? </a:t>
            </a:r>
          </a:p>
          <a:p>
            <a:r>
              <a:rPr lang="hr-HR" altLang="en-US" sz="3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Pokazujem li bližnjima </a:t>
            </a:r>
            <a:br>
              <a:rPr lang="hr-HR" altLang="en-US" sz="3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en-US" sz="3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svoje pravo lice?</a:t>
            </a:r>
          </a:p>
          <a:p>
            <a:r>
              <a:rPr lang="hr-HR" altLang="en-US" sz="3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Kada je moj teški križ </a:t>
            </a:r>
            <a:br>
              <a:rPr lang="hr-HR" altLang="en-US" sz="3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en-US" sz="3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donio život i spasenje?</a:t>
            </a:r>
          </a:p>
        </p:txBody>
      </p:sp>
      <p:pic>
        <p:nvPicPr>
          <p:cNvPr id="14340" name="Picture 4">
            <a:extLst>
              <a:ext uri="{FF2B5EF4-FFF2-40B4-BE49-F238E27FC236}">
                <a16:creationId xmlns:a16="http://schemas.microsoft.com/office/drawing/2014/main" id="{F700B272-985D-6164-5280-A493A45E8E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245225" y="0"/>
            <a:ext cx="2898775" cy="544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5304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6083E9A9-B60D-B3B9-686F-77AF182100D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hr-HR" altLang="sr-Latn-RS" b="1">
                <a:latin typeface="Times New Roman" panose="02020603050405020304" pitchFamily="18" charset="0"/>
                <a:cs typeface="Times New Roman" panose="02020603050405020304" pitchFamily="18" charset="0"/>
              </a:rPr>
              <a:t>Podignite, vrata (Ps 24)</a:t>
            </a:r>
          </a:p>
        </p:txBody>
      </p:sp>
      <p:pic>
        <p:nvPicPr>
          <p:cNvPr id="31747" name="Picture 4">
            <a:extLst>
              <a:ext uri="{FF2B5EF4-FFF2-40B4-BE49-F238E27FC236}">
                <a16:creationId xmlns:a16="http://schemas.microsoft.com/office/drawing/2014/main" id="{9CFBFA72-0995-D1AE-1DF5-E7943C48D4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2690813"/>
            <a:ext cx="9144000" cy="174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BDDA6ECD-9A33-6BC6-D399-F1A0D79B2AAD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116013" y="1412875"/>
            <a:ext cx="7273925" cy="2881313"/>
          </a:xfrm>
        </p:spPr>
        <p:txBody>
          <a:bodyPr lIns="91440" tIns="45720" rIns="91440" bIns="45720"/>
          <a:lstStyle/>
          <a:p>
            <a:pPr eaLnBrk="1" hangingPunct="1"/>
            <a:r>
              <a:rPr lang="hr-HR" altLang="en-US" sz="80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Dođite, </a:t>
            </a:r>
            <a:br>
              <a:rPr lang="hr-HR" altLang="en-US" sz="8000" b="1" i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en-US" sz="80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otpočinite!</a:t>
            </a:r>
            <a:br>
              <a:rPr lang="hr-HR" altLang="en-US" sz="5400" b="1" i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hr-HR" altLang="en-US" sz="4800" b="1" i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en-US" sz="40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Duhovne vježbe</a:t>
            </a:r>
            <a:endParaRPr lang="de-DE" altLang="en-US" sz="4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11B45859-49E8-25A5-ABE9-35E3363F0E90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539750" y="4508500"/>
            <a:ext cx="8208963" cy="2349500"/>
          </a:xfrm>
        </p:spPr>
        <p:txBody>
          <a:bodyPr lIns="91440" tIns="45720" rIns="91440" bIns="45720"/>
          <a:lstStyle/>
          <a:p>
            <a:pPr marL="0" indent="0" algn="ctr" eaLnBrk="1" hangingPunct="1">
              <a:buFont typeface="Wingdings" panose="05000000000000000000" pitchFamily="2" charset="2"/>
              <a:buNone/>
            </a:pPr>
            <a:r>
              <a:rPr lang="hr-HR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Sestre Uršulinke</a:t>
            </a:r>
          </a:p>
          <a:p>
            <a:pPr marL="0" indent="0" algn="ctr" eaLnBrk="1" hangingPunct="1">
              <a:buFont typeface="Wingdings" panose="05000000000000000000" pitchFamily="2" charset="2"/>
              <a:buNone/>
            </a:pPr>
            <a:r>
              <a:rPr lang="hr-HR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Ludbreg, 14. do 23. srpnja 2024. </a:t>
            </a:r>
            <a:br>
              <a:rPr lang="hr-HR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amdg.eu</a:t>
            </a:r>
          </a:p>
        </p:txBody>
      </p:sp>
      <p:pic>
        <p:nvPicPr>
          <p:cNvPr id="12292" name="Picture 6">
            <a:extLst>
              <a:ext uri="{FF2B5EF4-FFF2-40B4-BE49-F238E27FC236}">
                <a16:creationId xmlns:a16="http://schemas.microsoft.com/office/drawing/2014/main" id="{5CEDB8CF-2D9D-B8DF-8118-4D0D17B5EF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11863" y="0"/>
            <a:ext cx="3132137" cy="460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07CF727F-CCB9-C41F-0D24-89A3E9A9564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55650" y="1196975"/>
            <a:ext cx="7781925" cy="2592388"/>
          </a:xfrm>
        </p:spPr>
        <p:txBody>
          <a:bodyPr/>
          <a:lstStyle/>
          <a:p>
            <a:r>
              <a:rPr lang="hr-HR" altLang="en-US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Naš brat</a:t>
            </a:r>
            <a:br>
              <a:rPr lang="hr-HR" altLang="en-US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en-US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Josip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E359D955-2403-6AFE-4A57-F839D0081CF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838950" cy="2203450"/>
          </a:xfrm>
        </p:spPr>
        <p:txBody>
          <a:bodyPr/>
          <a:lstStyle/>
          <a:p>
            <a:r>
              <a:rPr lang="hr-HR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Post 45,1-8</a:t>
            </a:r>
          </a:p>
          <a:p>
            <a:r>
              <a:rPr lang="hr-HR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Josip Egipatski </a:t>
            </a:r>
          </a:p>
          <a:p>
            <a:r>
              <a:rPr lang="hr-HR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– pralik Krista, Spasitelja</a:t>
            </a:r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F74C67F9-2BAF-3913-7F17-BFA0CA768B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43438" y="0"/>
            <a:ext cx="4500562" cy="2884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4965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05C13E01-AD56-8100-41FB-AE6022B21F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en-US" sz="5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 i moji najbliži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D083B3FF-B0FE-41B1-3C6C-7912B138F3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altLang="en-US" sz="3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Jesu li mene lažno optuživali </a:t>
            </a:r>
            <a:br>
              <a:rPr lang="hr-HR" altLang="en-US" sz="3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en-US" sz="3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odbacivali? </a:t>
            </a:r>
          </a:p>
          <a:p>
            <a:r>
              <a:rPr lang="hr-HR" altLang="en-US" sz="3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Pokazujem li bližnjima </a:t>
            </a:r>
            <a:br>
              <a:rPr lang="hr-HR" altLang="en-US" sz="3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en-US" sz="3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svoje pravo lice?</a:t>
            </a:r>
          </a:p>
          <a:p>
            <a:r>
              <a:rPr lang="hr-HR" altLang="en-US" sz="3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Kada je moj teški križ </a:t>
            </a:r>
            <a:br>
              <a:rPr lang="hr-HR" altLang="en-US" sz="3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en-US" sz="3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donio život i spasenje?</a:t>
            </a:r>
          </a:p>
        </p:txBody>
      </p:sp>
      <p:pic>
        <p:nvPicPr>
          <p:cNvPr id="14340" name="Picture 4">
            <a:extLst>
              <a:ext uri="{FF2B5EF4-FFF2-40B4-BE49-F238E27FC236}">
                <a16:creationId xmlns:a16="http://schemas.microsoft.com/office/drawing/2014/main" id="{F700B272-985D-6164-5280-A493A45E8E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245225" y="0"/>
            <a:ext cx="2898775" cy="544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EE7C5CF4-6993-60F4-7DA2-972F37B7D5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1139825"/>
          </a:xfrm>
        </p:spPr>
        <p:txBody>
          <a:bodyPr/>
          <a:lstStyle/>
          <a:p>
            <a:r>
              <a:rPr lang="hr-HR" altLang="en-US" sz="5000" b="1">
                <a:latin typeface="Times New Roman" panose="02020603050405020304" pitchFamily="18" charset="0"/>
                <a:cs typeface="Times New Roman" panose="02020603050405020304" pitchFamily="18" charset="0"/>
              </a:rPr>
              <a:t>Objava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2260B9C8-B08A-0D03-E0F8-1085518B91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836613"/>
            <a:ext cx="8686800" cy="5472112"/>
          </a:xfrm>
        </p:spPr>
        <p:txBody>
          <a:bodyPr/>
          <a:lstStyle/>
          <a:p>
            <a:r>
              <a:rPr lang="hr-HR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Josip se očituje (45,1)</a:t>
            </a:r>
          </a:p>
          <a:p>
            <a:pPr lvl="1"/>
            <a:r>
              <a:rPr lang="hr-HR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Znat ćete da </a:t>
            </a:r>
            <a:r>
              <a:rPr lang="hr-HR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 jesam</a:t>
            </a:r>
            <a:br>
              <a:rPr lang="hr-HR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(SZ i NZ)</a:t>
            </a:r>
          </a:p>
          <a:p>
            <a:pPr lvl="1"/>
            <a:r>
              <a:rPr lang="hr-HR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Nije se mogao suzdržati</a:t>
            </a:r>
          </a:p>
          <a:p>
            <a:r>
              <a:rPr lang="hr-HR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Glasno plače (45,2)</a:t>
            </a:r>
          </a:p>
          <a:p>
            <a:pPr lvl="1"/>
            <a:r>
              <a:rPr lang="hr-HR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Ima srca (9x glagol, ovdje imenica: plač)</a:t>
            </a:r>
          </a:p>
          <a:p>
            <a:pPr lvl="1"/>
            <a:r>
              <a:rPr lang="hr-HR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Isus se krvlju znojio (Lk 22,44)</a:t>
            </a:r>
          </a:p>
          <a:p>
            <a:pPr lvl="1"/>
            <a:r>
              <a:rPr lang="hr-HR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Plače: Jeruzalem (Lk 19,48), Lazar (</a:t>
            </a:r>
            <a:r>
              <a:rPr lang="hr-HR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Iv</a:t>
            </a:r>
            <a:r>
              <a:rPr lang="hr-HR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11,35)</a:t>
            </a:r>
          </a:p>
          <a:p>
            <a:r>
              <a:rPr lang="hr-HR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Nakon Judina zagovora kod Josipa (44,18-34)</a:t>
            </a:r>
          </a:p>
          <a:p>
            <a:pPr lvl="1"/>
            <a:r>
              <a:rPr lang="hr-HR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Predložio prodaju radi novca (Post 37,28)</a:t>
            </a:r>
          </a:p>
          <a:p>
            <a:pPr lvl="1"/>
            <a:r>
              <a:rPr lang="hr-HR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Juda postao otac (Post 38), jamac za Benjamina</a:t>
            </a:r>
          </a:p>
        </p:txBody>
      </p:sp>
      <p:pic>
        <p:nvPicPr>
          <p:cNvPr id="3076" name="Picture 4">
            <a:extLst>
              <a:ext uri="{FF2B5EF4-FFF2-40B4-BE49-F238E27FC236}">
                <a16:creationId xmlns:a16="http://schemas.microsoft.com/office/drawing/2014/main" id="{51393061-62F4-E9FE-0892-D9D2F286B6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16463" y="0"/>
            <a:ext cx="4427537" cy="3319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83FB15E6-FB42-40F5-6F06-15B829E623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288" y="201613"/>
            <a:ext cx="8229600" cy="1139825"/>
          </a:xfrm>
        </p:spPr>
        <p:txBody>
          <a:bodyPr/>
          <a:lstStyle/>
          <a:p>
            <a:r>
              <a:rPr lang="hr-HR" altLang="en-US" sz="5000" b="1">
                <a:latin typeface="Times New Roman" panose="02020603050405020304" pitchFamily="18" charset="0"/>
                <a:cs typeface="Times New Roman" panose="02020603050405020304" pitchFamily="18" charset="0"/>
              </a:rPr>
              <a:t>Čudesan susret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3E62BD45-EAEF-5F79-AB1F-07CE5F22E9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2228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hr-HR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Ja sam</a:t>
            </a:r>
          </a:p>
          <a:p>
            <a:pPr lvl="1">
              <a:lnSpc>
                <a:spcPct val="90000"/>
              </a:lnSpc>
            </a:pPr>
            <a:r>
              <a:rPr lang="hr-HR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Iv (24x): Ja sam</a:t>
            </a:r>
          </a:p>
          <a:p>
            <a:pPr lvl="1">
              <a:lnSpc>
                <a:spcPct val="90000"/>
              </a:lnSpc>
            </a:pPr>
            <a:r>
              <a:rPr lang="hr-HR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Lk 4: Ja sam Mesija</a:t>
            </a:r>
          </a:p>
          <a:p>
            <a:pPr>
              <a:lnSpc>
                <a:spcPct val="90000"/>
              </a:lnSpc>
            </a:pPr>
            <a:r>
              <a:rPr lang="hr-HR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Braća zaprepaštena</a:t>
            </a:r>
          </a:p>
          <a:p>
            <a:pPr lvl="1">
              <a:lnSpc>
                <a:spcPct val="90000"/>
              </a:lnSpc>
            </a:pPr>
            <a:r>
              <a:rPr lang="hr-HR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Htjeli ga ubiti, prodali ga</a:t>
            </a:r>
          </a:p>
          <a:p>
            <a:pPr lvl="1">
              <a:lnSpc>
                <a:spcPct val="90000"/>
              </a:lnSpc>
            </a:pPr>
            <a:r>
              <a:rPr lang="hr-HR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Bez riječi, kao apostoli na Uskrs uvečer</a:t>
            </a:r>
          </a:p>
          <a:p>
            <a:pPr>
              <a:lnSpc>
                <a:spcPct val="90000"/>
              </a:lnSpc>
            </a:pPr>
            <a:r>
              <a:rPr lang="hr-HR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2x Ja sam</a:t>
            </a:r>
          </a:p>
          <a:p>
            <a:pPr lvl="1">
              <a:lnSpc>
                <a:spcPct val="90000"/>
              </a:lnSpc>
            </a:pPr>
            <a:r>
              <a:rPr lang="hr-HR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Isus u Maslinskom vrtu (Iv 18,5.8)</a:t>
            </a:r>
          </a:p>
          <a:p>
            <a:pPr lvl="1">
              <a:lnSpc>
                <a:spcPct val="90000"/>
              </a:lnSpc>
            </a:pPr>
            <a:r>
              <a:rPr lang="hr-HR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Na Uskrs 2x “Mir vama!” (Iv 20,19.21)</a:t>
            </a:r>
          </a:p>
          <a:p>
            <a:pPr>
              <a:lnSpc>
                <a:spcPct val="90000"/>
              </a:lnSpc>
            </a:pPr>
            <a:r>
              <a:rPr lang="hr-HR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Ja sam </a:t>
            </a:r>
            <a:r>
              <a:rPr lang="hr-HR" altLang="en-US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vaš brat</a:t>
            </a:r>
            <a:r>
              <a:rPr lang="hr-HR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 (45,4)</a:t>
            </a:r>
          </a:p>
          <a:p>
            <a:pPr lvl="1">
              <a:lnSpc>
                <a:spcPct val="90000"/>
              </a:lnSpc>
            </a:pPr>
            <a:r>
              <a:rPr lang="hr-HR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“Moja braća” (Mt 28,10; Iv 20,17)</a:t>
            </a:r>
          </a:p>
        </p:txBody>
      </p:sp>
      <p:pic>
        <p:nvPicPr>
          <p:cNvPr id="4101" name="Picture 5">
            <a:extLst>
              <a:ext uri="{FF2B5EF4-FFF2-40B4-BE49-F238E27FC236}">
                <a16:creationId xmlns:a16="http://schemas.microsoft.com/office/drawing/2014/main" id="{3D3070EA-5072-BAF3-27BF-9B394E9F50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76825" y="0"/>
            <a:ext cx="4067175" cy="306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E8A3CFA7-59CD-511E-BC1E-7BE5225981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en-US" sz="5000" b="1">
                <a:latin typeface="Times New Roman" panose="02020603050405020304" pitchFamily="18" charset="0"/>
                <a:cs typeface="Times New Roman" panose="02020603050405020304" pitchFamily="18" charset="0"/>
              </a:rPr>
              <a:t>Očev miljenik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359CB438-AB33-3FA3-B119-C9F98C24EE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686800" cy="5005387"/>
          </a:xfrm>
        </p:spPr>
        <p:txBody>
          <a:bodyPr/>
          <a:lstStyle/>
          <a:p>
            <a:r>
              <a:rPr lang="hr-HR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Je li mi živ tata? (45,3)</a:t>
            </a:r>
          </a:p>
          <a:p>
            <a:pPr lvl="1"/>
            <a:r>
              <a:rPr lang="hr-HR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Kićena haljina</a:t>
            </a:r>
          </a:p>
          <a:p>
            <a:r>
              <a:rPr lang="hr-HR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Primaknite se! (45,4)</a:t>
            </a:r>
          </a:p>
          <a:p>
            <a:pPr lvl="1"/>
            <a:r>
              <a:rPr lang="hr-HR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Ruke i noge (Lk 24,39)</a:t>
            </a:r>
          </a:p>
          <a:p>
            <a:pPr lvl="1"/>
            <a:r>
              <a:rPr lang="hr-HR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Prinesi prst, stavi ruku (Iv 20,27)</a:t>
            </a:r>
          </a:p>
          <a:p>
            <a:r>
              <a:rPr lang="hr-HR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Još 5 gladnih godina (45,6)</a:t>
            </a:r>
          </a:p>
          <a:p>
            <a:pPr lvl="1"/>
            <a:r>
              <a:rPr lang="hr-HR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Znanje iz povezanosti s Bogom</a:t>
            </a:r>
          </a:p>
          <a:p>
            <a:pPr lvl="1"/>
            <a:r>
              <a:rPr lang="hr-HR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Nesmotreno kao dječak: Klanjat ćete mi se (37,7.9)</a:t>
            </a:r>
          </a:p>
          <a:p>
            <a:pPr lvl="1"/>
            <a:r>
              <a:rPr lang="hr-HR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Braća se klanjaju Josipu (42,6)</a:t>
            </a:r>
          </a:p>
          <a:p>
            <a:pPr lvl="1"/>
            <a:r>
              <a:rPr lang="hr-HR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Otac pohranio u srce (37,11)</a:t>
            </a:r>
          </a:p>
        </p:txBody>
      </p:sp>
      <p:pic>
        <p:nvPicPr>
          <p:cNvPr id="5124" name="Picture 4">
            <a:extLst>
              <a:ext uri="{FF2B5EF4-FFF2-40B4-BE49-F238E27FC236}">
                <a16:creationId xmlns:a16="http://schemas.microsoft.com/office/drawing/2014/main" id="{82C7FF55-4824-DEB3-E169-3E4777D724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148263" y="0"/>
            <a:ext cx="3995737" cy="2989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9DE21D4D-8EA6-7A45-8B81-3331705A6E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288" y="115888"/>
            <a:ext cx="8229600" cy="1139825"/>
          </a:xfrm>
        </p:spPr>
        <p:txBody>
          <a:bodyPr/>
          <a:lstStyle/>
          <a:p>
            <a:r>
              <a:rPr lang="hr-HR" altLang="en-US" sz="5000" b="1">
                <a:latin typeface="Times New Roman" panose="02020603050405020304" pitchFamily="18" charset="0"/>
                <a:cs typeface="Times New Roman" panose="02020603050405020304" pitchFamily="18" charset="0"/>
              </a:rPr>
              <a:t>Otajstvo teškoga križa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5C5FEB03-FFB8-C0A0-F0F2-66172AB570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341436"/>
            <a:ext cx="8686800" cy="4824413"/>
          </a:xfrm>
        </p:spPr>
        <p:txBody>
          <a:bodyPr/>
          <a:lstStyle/>
          <a:p>
            <a:r>
              <a:rPr lang="hr-HR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Prodali ste me 2x (45,4.5) – otvoreno o istini</a:t>
            </a:r>
          </a:p>
          <a:p>
            <a:pPr lvl="1"/>
            <a:r>
              <a:rPr lang="hr-HR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Tražite da me ubijete (</a:t>
            </a:r>
            <a:r>
              <a:rPr lang="hr-HR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Iv</a:t>
            </a:r>
            <a:r>
              <a:rPr lang="hr-HR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7,19; 8,17)</a:t>
            </a:r>
          </a:p>
          <a:p>
            <a:pPr lvl="1"/>
            <a:r>
              <a:rPr lang="hr-HR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Mir </a:t>
            </a:r>
            <a:r>
              <a:rPr lang="hr-HR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vama</a:t>
            </a:r>
            <a:r>
              <a:rPr lang="hr-HR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svi kao Petar (Mt 26,35; </a:t>
            </a:r>
            <a:r>
              <a:rPr lang="hr-HR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Mk</a:t>
            </a:r>
            <a:r>
              <a:rPr lang="hr-HR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14,31)</a:t>
            </a:r>
          </a:p>
          <a:p>
            <a:pPr lvl="1"/>
            <a:r>
              <a:rPr lang="hr-HR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Navodna zapovijed: “Oprosti braći grijeh!” (Post 50,17)</a:t>
            </a:r>
          </a:p>
          <a:p>
            <a:r>
              <a:rPr lang="hr-HR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Bog me je poslao 3x (45,5.7.8)</a:t>
            </a:r>
          </a:p>
          <a:p>
            <a:pPr lvl="1"/>
            <a:r>
              <a:rPr lang="hr-HR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jami 2x (37,24; 40,14)</a:t>
            </a:r>
          </a:p>
          <a:p>
            <a:pPr lvl="1"/>
            <a:r>
              <a:rPr lang="hr-HR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Lažno optužen (Post 39)</a:t>
            </a:r>
          </a:p>
          <a:p>
            <a:pPr lvl="1"/>
            <a:r>
              <a:rPr lang="hr-HR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Zaboravljen od </a:t>
            </a:r>
            <a:r>
              <a:rPr lang="hr-HR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suzatočenika</a:t>
            </a:r>
            <a:endParaRPr lang="hr-HR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“Pred vama”</a:t>
            </a:r>
          </a:p>
          <a:p>
            <a:pPr lvl="1"/>
            <a:r>
              <a:rPr lang="hr-HR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Rat Gospodnji; “Idem pripraviti vam mjesto” (</a:t>
            </a:r>
            <a:r>
              <a:rPr lang="hr-HR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Iv</a:t>
            </a:r>
            <a:r>
              <a:rPr lang="hr-HR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14,2)</a:t>
            </a:r>
          </a:p>
        </p:txBody>
      </p:sp>
      <p:pic>
        <p:nvPicPr>
          <p:cNvPr id="11268" name="Picture 4">
            <a:extLst>
              <a:ext uri="{FF2B5EF4-FFF2-40B4-BE49-F238E27FC236}">
                <a16:creationId xmlns:a16="http://schemas.microsoft.com/office/drawing/2014/main" id="{5B7CC979-C7D2-2821-802A-36FDBBC97D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435600" y="3290888"/>
            <a:ext cx="3708400" cy="2225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TS001069000">
  <a:themeElements>
    <a:clrScheme name="1_TS001069000 2">
      <a:dk1>
        <a:srgbClr val="000000"/>
      </a:dk1>
      <a:lt1>
        <a:srgbClr val="FFFFFF"/>
      </a:lt1>
      <a:dk2>
        <a:srgbClr val="000000"/>
      </a:dk2>
      <a:lt2>
        <a:srgbClr val="777777"/>
      </a:lt2>
      <a:accent1>
        <a:srgbClr val="00CC00"/>
      </a:accent1>
      <a:accent2>
        <a:srgbClr val="FF822D"/>
      </a:accent2>
      <a:accent3>
        <a:srgbClr val="FFFFFF"/>
      </a:accent3>
      <a:accent4>
        <a:srgbClr val="000000"/>
      </a:accent4>
      <a:accent5>
        <a:srgbClr val="AAE2AA"/>
      </a:accent5>
      <a:accent6>
        <a:srgbClr val="E77528"/>
      </a:accent6>
      <a:hlink>
        <a:srgbClr val="FF63B1"/>
      </a:hlink>
      <a:folHlink>
        <a:srgbClr val="B2B2B2"/>
      </a:folHlink>
    </a:clrScheme>
    <a:fontScheme name="1_TS001069000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1_TS001069000 1">
        <a:dk1>
          <a:srgbClr val="FC6600"/>
        </a:dk1>
        <a:lt1>
          <a:srgbClr val="C6FE82"/>
        </a:lt1>
        <a:dk2>
          <a:srgbClr val="FFFFFF"/>
        </a:dk2>
        <a:lt2>
          <a:srgbClr val="000000"/>
        </a:lt2>
        <a:accent1>
          <a:srgbClr val="00CC00"/>
        </a:accent1>
        <a:accent2>
          <a:srgbClr val="FF822D"/>
        </a:accent2>
        <a:accent3>
          <a:srgbClr val="DFFEC1"/>
        </a:accent3>
        <a:accent4>
          <a:srgbClr val="D75600"/>
        </a:accent4>
        <a:accent5>
          <a:srgbClr val="AAE2AA"/>
        </a:accent5>
        <a:accent6>
          <a:srgbClr val="E77528"/>
        </a:accent6>
        <a:hlink>
          <a:srgbClr val="FF63B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S001069000 2">
        <a:dk1>
          <a:srgbClr val="000000"/>
        </a:dk1>
        <a:lt1>
          <a:srgbClr val="FFFFFF"/>
        </a:lt1>
        <a:dk2>
          <a:srgbClr val="000000"/>
        </a:dk2>
        <a:lt2>
          <a:srgbClr val="777777"/>
        </a:lt2>
        <a:accent1>
          <a:srgbClr val="00CC00"/>
        </a:accent1>
        <a:accent2>
          <a:srgbClr val="FF822D"/>
        </a:accent2>
        <a:accent3>
          <a:srgbClr val="FFFFFF"/>
        </a:accent3>
        <a:accent4>
          <a:srgbClr val="000000"/>
        </a:accent4>
        <a:accent5>
          <a:srgbClr val="AAE2AA"/>
        </a:accent5>
        <a:accent6>
          <a:srgbClr val="E77528"/>
        </a:accent6>
        <a:hlink>
          <a:srgbClr val="FF63B1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S001069000 3">
        <a:dk1>
          <a:srgbClr val="000000"/>
        </a:dk1>
        <a:lt1>
          <a:srgbClr val="FFFFFF"/>
        </a:lt1>
        <a:dk2>
          <a:srgbClr val="000000"/>
        </a:dk2>
        <a:lt2>
          <a:srgbClr val="4D4D4D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S001069000 4">
        <a:dk1>
          <a:srgbClr val="000000"/>
        </a:dk1>
        <a:lt1>
          <a:srgbClr val="FFFFFF"/>
        </a:lt1>
        <a:dk2>
          <a:srgbClr val="000000"/>
        </a:dk2>
        <a:lt2>
          <a:srgbClr val="777777"/>
        </a:lt2>
        <a:accent1>
          <a:srgbClr val="72CE86"/>
        </a:accent1>
        <a:accent2>
          <a:srgbClr val="F6B070"/>
        </a:accent2>
        <a:accent3>
          <a:srgbClr val="FFFFFF"/>
        </a:accent3>
        <a:accent4>
          <a:srgbClr val="000000"/>
        </a:accent4>
        <a:accent5>
          <a:srgbClr val="BCE3C3"/>
        </a:accent5>
        <a:accent6>
          <a:srgbClr val="DF9F65"/>
        </a:accent6>
        <a:hlink>
          <a:srgbClr val="EB9DC4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S001069000 5">
        <a:dk1>
          <a:srgbClr val="000000"/>
        </a:dk1>
        <a:lt1>
          <a:srgbClr val="FFFFFF"/>
        </a:lt1>
        <a:dk2>
          <a:srgbClr val="000000"/>
        </a:dk2>
        <a:lt2>
          <a:srgbClr val="777777"/>
        </a:lt2>
        <a:accent1>
          <a:srgbClr val="F58F91"/>
        </a:accent1>
        <a:accent2>
          <a:srgbClr val="CE7162"/>
        </a:accent2>
        <a:accent3>
          <a:srgbClr val="FFFFFF"/>
        </a:accent3>
        <a:accent4>
          <a:srgbClr val="000000"/>
        </a:accent4>
        <a:accent5>
          <a:srgbClr val="F9C6C7"/>
        </a:accent5>
        <a:accent6>
          <a:srgbClr val="BA6658"/>
        </a:accent6>
        <a:hlink>
          <a:srgbClr val="F6CA7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S001069000 6">
        <a:dk1>
          <a:srgbClr val="000000"/>
        </a:dk1>
        <a:lt1>
          <a:srgbClr val="FFFFFF"/>
        </a:lt1>
        <a:dk2>
          <a:srgbClr val="000000"/>
        </a:dk2>
        <a:lt2>
          <a:srgbClr val="777777"/>
        </a:lt2>
        <a:accent1>
          <a:srgbClr val="FAB774"/>
        </a:accent1>
        <a:accent2>
          <a:srgbClr val="CBACD4"/>
        </a:accent2>
        <a:accent3>
          <a:srgbClr val="FFFFFF"/>
        </a:accent3>
        <a:accent4>
          <a:srgbClr val="000000"/>
        </a:accent4>
        <a:accent5>
          <a:srgbClr val="FCD8BC"/>
        </a:accent5>
        <a:accent6>
          <a:srgbClr val="B89BC0"/>
        </a:accent6>
        <a:hlink>
          <a:srgbClr val="C2EB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S001069000 7">
        <a:dk1>
          <a:srgbClr val="3B6147"/>
        </a:dk1>
        <a:lt1>
          <a:srgbClr val="CED5E8"/>
        </a:lt1>
        <a:dk2>
          <a:srgbClr val="FFFFFF"/>
        </a:dk2>
        <a:lt2>
          <a:srgbClr val="777777"/>
        </a:lt2>
        <a:accent1>
          <a:srgbClr val="FEA868"/>
        </a:accent1>
        <a:accent2>
          <a:srgbClr val="9AA8D0"/>
        </a:accent2>
        <a:accent3>
          <a:srgbClr val="E3E7F2"/>
        </a:accent3>
        <a:accent4>
          <a:srgbClr val="31523B"/>
        </a:accent4>
        <a:accent5>
          <a:srgbClr val="FED1B9"/>
        </a:accent5>
        <a:accent6>
          <a:srgbClr val="8B98BC"/>
        </a:accent6>
        <a:hlink>
          <a:srgbClr val="9CE157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S001069000 8">
        <a:dk1>
          <a:srgbClr val="2C395E"/>
        </a:dk1>
        <a:lt1>
          <a:srgbClr val="8798C7"/>
        </a:lt1>
        <a:dk2>
          <a:srgbClr val="FFFFFF"/>
        </a:dk2>
        <a:lt2>
          <a:srgbClr val="000000"/>
        </a:lt2>
        <a:accent1>
          <a:srgbClr val="FEE168"/>
        </a:accent1>
        <a:accent2>
          <a:srgbClr val="BAE482"/>
        </a:accent2>
        <a:accent3>
          <a:srgbClr val="C3CAE0"/>
        </a:accent3>
        <a:accent4>
          <a:srgbClr val="242F4F"/>
        </a:accent4>
        <a:accent5>
          <a:srgbClr val="FEEEB9"/>
        </a:accent5>
        <a:accent6>
          <a:srgbClr val="A8CF75"/>
        </a:accent6>
        <a:hlink>
          <a:srgbClr val="EFAD6B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5_Blends">
  <a:themeElements>
    <a:clrScheme name="4_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4_Blends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4_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128</TotalTime>
  <Words>526</Words>
  <Application>Microsoft Office PowerPoint</Application>
  <PresentationFormat>On-screen Show (4:3)</PresentationFormat>
  <Paragraphs>75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Garamond</vt:lpstr>
      <vt:lpstr>Tahoma</vt:lpstr>
      <vt:lpstr>Times New Roman</vt:lpstr>
      <vt:lpstr>Wingdings</vt:lpstr>
      <vt:lpstr>Edge</vt:lpstr>
      <vt:lpstr>1_TS001069000</vt:lpstr>
      <vt:lpstr>5_Blends</vt:lpstr>
      <vt:lpstr>Naš brat Josip</vt:lpstr>
      <vt:lpstr>Podignite, vrata (Ps 24)</vt:lpstr>
      <vt:lpstr>Dođite,  otpočinite!  Duhovne vježbe</vt:lpstr>
      <vt:lpstr>Naš brat Josip</vt:lpstr>
      <vt:lpstr>Ja i moji najbliži</vt:lpstr>
      <vt:lpstr>Objava</vt:lpstr>
      <vt:lpstr>Čudesan susret</vt:lpstr>
      <vt:lpstr>Očev miljenik</vt:lpstr>
      <vt:lpstr>Otajstvo teškoga križa</vt:lpstr>
      <vt:lpstr>Poslanje</vt:lpstr>
      <vt:lpstr>Ja i moji najbliži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Niko</dc:creator>
  <cp:lastModifiedBy>Niko Bilić</cp:lastModifiedBy>
  <cp:revision>14</cp:revision>
  <dcterms:created xsi:type="dcterms:W3CDTF">2021-08-07T08:49:10Z</dcterms:created>
  <dcterms:modified xsi:type="dcterms:W3CDTF">2024-07-19T11:38:08Z</dcterms:modified>
</cp:coreProperties>
</file>