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  <p:sldMasterId id="2147483828" r:id="rId2"/>
    <p:sldMasterId id="2147483852" r:id="rId3"/>
    <p:sldMasterId id="2147483864" r:id="rId4"/>
  </p:sldMasterIdLst>
  <p:notesMasterIdLst>
    <p:notesMasterId r:id="rId13"/>
  </p:notesMasterIdLst>
  <p:handoutMasterIdLst>
    <p:handoutMasterId r:id="rId14"/>
  </p:handoutMasterIdLst>
  <p:sldIdLst>
    <p:sldId id="256" r:id="rId5"/>
    <p:sldId id="446" r:id="rId6"/>
    <p:sldId id="315" r:id="rId7"/>
    <p:sldId id="335" r:id="rId8"/>
    <p:sldId id="333" r:id="rId9"/>
    <p:sldId id="331" r:id="rId10"/>
    <p:sldId id="289" r:id="rId11"/>
    <p:sldId id="334" r:id="rId12"/>
  </p:sldIdLst>
  <p:sldSz cx="9144000" cy="6858000" type="screen4x3"/>
  <p:notesSz cx="6400800" cy="86868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736">
          <p15:clr>
            <a:srgbClr val="A4A3A4"/>
          </p15:clr>
        </p15:guide>
        <p15:guide id="2" pos="201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464" autoAdjust="0"/>
    <p:restoredTop sz="94528" autoAdjust="0"/>
  </p:normalViewPr>
  <p:slideViewPr>
    <p:cSldViewPr snapToGrid="0" snapToObjects="1">
      <p:cViewPr varScale="1">
        <p:scale>
          <a:sx n="91" d="100"/>
          <a:sy n="91" d="100"/>
        </p:scale>
        <p:origin x="629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64" d="100"/>
          <a:sy n="64" d="100"/>
        </p:scale>
        <p:origin x="-2280" y="-114"/>
      </p:cViewPr>
      <p:guideLst>
        <p:guide orient="horz" pos="2736"/>
        <p:guide pos="201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10E753E2-9EE1-18F2-5504-94F47938401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773363" cy="433388"/>
          </a:xfrm>
          <a:prstGeom prst="rect">
            <a:avLst/>
          </a:prstGeom>
          <a:noFill/>
          <a:ln>
            <a:noFill/>
          </a:ln>
        </p:spPr>
        <p:txBody>
          <a:bodyPr vert="horz" wrap="square" lIns="86262" tIns="43131" rIns="86262" bIns="43131" numCol="1" anchor="t" anchorCtr="0" compatLnSpc="1">
            <a:prstTxWarp prst="textNoShape">
              <a:avLst/>
            </a:prstTxWarp>
          </a:bodyPr>
          <a:lstStyle>
            <a:lvl1pPr defTabSz="862013" eaLnBrk="1" hangingPunct="1">
              <a:defRPr sz="11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hr-HR" altLang="sr-Latn-RS"/>
              <a:t>sz008pnz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06449609-482D-8BDA-B969-70A609C285B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625850" y="0"/>
            <a:ext cx="2773363" cy="433388"/>
          </a:xfrm>
          <a:prstGeom prst="rect">
            <a:avLst/>
          </a:prstGeom>
          <a:noFill/>
          <a:ln>
            <a:noFill/>
          </a:ln>
        </p:spPr>
        <p:txBody>
          <a:bodyPr vert="horz" wrap="square" lIns="86262" tIns="43131" rIns="86262" bIns="43131" numCol="1" anchor="t" anchorCtr="0" compatLnSpc="1">
            <a:prstTxWarp prst="textNoShape">
              <a:avLst/>
            </a:prstTxWarp>
          </a:bodyPr>
          <a:lstStyle>
            <a:lvl1pPr algn="r" defTabSz="862013" eaLnBrk="1" hangingPunct="1">
              <a:defRPr sz="11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hr-HR" altLang="sr-Latn-RS"/>
              <a:t>26.10.12..</a:t>
            </a:r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6A757912-8954-D7C1-7EBC-92E93360C21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251825"/>
            <a:ext cx="2773363" cy="433388"/>
          </a:xfrm>
          <a:prstGeom prst="rect">
            <a:avLst/>
          </a:prstGeom>
          <a:noFill/>
          <a:ln>
            <a:noFill/>
          </a:ln>
        </p:spPr>
        <p:txBody>
          <a:bodyPr vert="horz" wrap="square" lIns="86262" tIns="43131" rIns="86262" bIns="43131" numCol="1" anchor="b" anchorCtr="0" compatLnSpc="1">
            <a:prstTxWarp prst="textNoShape">
              <a:avLst/>
            </a:prstTxWarp>
          </a:bodyPr>
          <a:lstStyle>
            <a:lvl1pPr defTabSz="862013" eaLnBrk="1" hangingPunct="1">
              <a:defRPr sz="11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hr-HR" altLang="sr-Latn-RS"/>
              <a:t>amdg.eu</a:t>
            </a:r>
          </a:p>
        </p:txBody>
      </p:sp>
      <p:sp>
        <p:nvSpPr>
          <p:cNvPr id="19461" name="Rectangle 5">
            <a:extLst>
              <a:ext uri="{FF2B5EF4-FFF2-40B4-BE49-F238E27FC236}">
                <a16:creationId xmlns:a16="http://schemas.microsoft.com/office/drawing/2014/main" id="{CE08C59F-EDB6-4DDA-D6F6-C6DB21BAA40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625850" y="8251825"/>
            <a:ext cx="2773363" cy="433388"/>
          </a:xfrm>
          <a:prstGeom prst="rect">
            <a:avLst/>
          </a:prstGeom>
          <a:noFill/>
          <a:ln>
            <a:noFill/>
          </a:ln>
        </p:spPr>
        <p:txBody>
          <a:bodyPr vert="horz" wrap="square" lIns="86262" tIns="43131" rIns="86262" bIns="43131" numCol="1" anchor="b" anchorCtr="0" compatLnSpc="1">
            <a:prstTxWarp prst="textNoShape">
              <a:avLst/>
            </a:prstTxWarp>
          </a:bodyPr>
          <a:lstStyle>
            <a:lvl1pPr algn="r" defTabSz="862013" eaLnBrk="1" hangingPunct="1">
              <a:defRPr sz="11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528E448A-EEBB-436C-8D4E-EE644FEFA958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28797E1B-2430-0247-A1E9-A4517D0D946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773363" cy="433388"/>
          </a:xfrm>
          <a:prstGeom prst="rect">
            <a:avLst/>
          </a:prstGeom>
          <a:noFill/>
          <a:ln>
            <a:noFill/>
          </a:ln>
        </p:spPr>
        <p:txBody>
          <a:bodyPr vert="horz" wrap="square" lIns="86262" tIns="43131" rIns="86262" bIns="43131" numCol="1" anchor="t" anchorCtr="0" compatLnSpc="1">
            <a:prstTxWarp prst="textNoShape">
              <a:avLst/>
            </a:prstTxWarp>
          </a:bodyPr>
          <a:lstStyle>
            <a:lvl1pPr defTabSz="862013" eaLnBrk="1" hangingPunct="1">
              <a:defRPr sz="11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hr-HR" altLang="sr-Latn-RS"/>
              <a:t>sz008pnzN. Bilić: sz11_008pnz.ppt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E5F77B31-B023-1CEC-EFF3-DCAF5A86BA8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625850" y="0"/>
            <a:ext cx="2773363" cy="433388"/>
          </a:xfrm>
          <a:prstGeom prst="rect">
            <a:avLst/>
          </a:prstGeom>
          <a:noFill/>
          <a:ln>
            <a:noFill/>
          </a:ln>
        </p:spPr>
        <p:txBody>
          <a:bodyPr vert="horz" wrap="square" lIns="86262" tIns="43131" rIns="86262" bIns="43131" numCol="1" anchor="t" anchorCtr="0" compatLnSpc="1">
            <a:prstTxWarp prst="textNoShape">
              <a:avLst/>
            </a:prstTxWarp>
          </a:bodyPr>
          <a:lstStyle>
            <a:lvl1pPr algn="r" defTabSz="862013" eaLnBrk="1" hangingPunct="1">
              <a:defRPr sz="11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hr-HR" altLang="sr-Latn-RS"/>
              <a:t>26.10.12.28.10.2011.</a:t>
            </a:r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EC4F6D95-4D65-FB45-87B4-20C4D38F341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28700" y="650875"/>
            <a:ext cx="4344988" cy="32591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>
            <a:extLst>
              <a:ext uri="{FF2B5EF4-FFF2-40B4-BE49-F238E27FC236}">
                <a16:creationId xmlns:a16="http://schemas.microsoft.com/office/drawing/2014/main" id="{D8084C76-3450-BB0E-3430-9AB45C7167B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39763" y="4125913"/>
            <a:ext cx="5121275" cy="3910012"/>
          </a:xfrm>
          <a:prstGeom prst="rect">
            <a:avLst/>
          </a:prstGeom>
          <a:noFill/>
          <a:ln>
            <a:noFill/>
          </a:ln>
        </p:spPr>
        <p:txBody>
          <a:bodyPr vert="horz" wrap="square" lIns="86262" tIns="43131" rIns="86262" bIns="431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noProof="0"/>
              <a:t>Kliknite da biste uredili stilove teksta matrice</a:t>
            </a:r>
          </a:p>
          <a:p>
            <a:pPr lvl="1"/>
            <a:r>
              <a:rPr lang="hr-HR" noProof="0"/>
              <a:t>Druga razina</a:t>
            </a:r>
          </a:p>
          <a:p>
            <a:pPr lvl="2"/>
            <a:r>
              <a:rPr lang="hr-HR" noProof="0"/>
              <a:t>Treća razina</a:t>
            </a:r>
          </a:p>
          <a:p>
            <a:pPr lvl="3"/>
            <a:r>
              <a:rPr lang="hr-HR" noProof="0"/>
              <a:t>Četvrta razina</a:t>
            </a:r>
          </a:p>
          <a:p>
            <a:pPr lvl="4"/>
            <a:r>
              <a:rPr lang="hr-HR" noProof="0"/>
              <a:t>Peta razina</a:t>
            </a:r>
          </a:p>
        </p:txBody>
      </p:sp>
      <p:sp>
        <p:nvSpPr>
          <p:cNvPr id="25606" name="Rectangle 6">
            <a:extLst>
              <a:ext uri="{FF2B5EF4-FFF2-40B4-BE49-F238E27FC236}">
                <a16:creationId xmlns:a16="http://schemas.microsoft.com/office/drawing/2014/main" id="{A0394BC4-6B38-664E-EC89-3C9FB5A819D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251825"/>
            <a:ext cx="2773363" cy="433388"/>
          </a:xfrm>
          <a:prstGeom prst="rect">
            <a:avLst/>
          </a:prstGeom>
          <a:noFill/>
          <a:ln>
            <a:noFill/>
          </a:ln>
        </p:spPr>
        <p:txBody>
          <a:bodyPr vert="horz" wrap="square" lIns="86262" tIns="43131" rIns="86262" bIns="43131" numCol="1" anchor="b" anchorCtr="0" compatLnSpc="1">
            <a:prstTxWarp prst="textNoShape">
              <a:avLst/>
            </a:prstTxWarp>
          </a:bodyPr>
          <a:lstStyle>
            <a:lvl1pPr defTabSz="862013" eaLnBrk="1" hangingPunct="1">
              <a:defRPr sz="11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hr-HR" altLang="sr-Latn-RS"/>
              <a:t>amdg.eusvetopismo.com.hr</a:t>
            </a:r>
          </a:p>
        </p:txBody>
      </p:sp>
      <p:sp>
        <p:nvSpPr>
          <p:cNvPr id="25607" name="Rectangle 7">
            <a:extLst>
              <a:ext uri="{FF2B5EF4-FFF2-40B4-BE49-F238E27FC236}">
                <a16:creationId xmlns:a16="http://schemas.microsoft.com/office/drawing/2014/main" id="{393646D0-67DB-A766-CBF6-9052DCBD606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625850" y="8251825"/>
            <a:ext cx="2773363" cy="433388"/>
          </a:xfrm>
          <a:prstGeom prst="rect">
            <a:avLst/>
          </a:prstGeom>
          <a:noFill/>
          <a:ln>
            <a:noFill/>
          </a:ln>
        </p:spPr>
        <p:txBody>
          <a:bodyPr vert="horz" wrap="square" lIns="86262" tIns="43131" rIns="86262" bIns="43131" numCol="1" anchor="b" anchorCtr="0" compatLnSpc="1">
            <a:prstTxWarp prst="textNoShape">
              <a:avLst/>
            </a:prstTxWarp>
          </a:bodyPr>
          <a:lstStyle>
            <a:lvl1pPr algn="r" defTabSz="862013" eaLnBrk="1" hangingPunct="1">
              <a:defRPr sz="11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8BED88B-6A14-49D3-AEED-DB0493E6DE91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7">
            <a:extLst>
              <a:ext uri="{FF2B5EF4-FFF2-40B4-BE49-F238E27FC236}">
                <a16:creationId xmlns:a16="http://schemas.microsoft.com/office/drawing/2014/main" id="{2D529FD8-B9D6-F1A1-EC89-284D3FD0FE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914400 h 1000"/>
              <a:gd name="T2" fmla="*/ 0 w 1000"/>
              <a:gd name="T3" fmla="*/ 0 h 1000"/>
              <a:gd name="T4" fmla="*/ 79248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" name="Line 8">
            <a:extLst>
              <a:ext uri="{FF2B5EF4-FFF2-40B4-BE49-F238E27FC236}">
                <a16:creationId xmlns:a16="http://schemas.microsoft.com/office/drawing/2014/main" id="{2862A173-6136-95C7-3651-40AC62AE5544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de-DE" altLang="en-US"/>
              <a:t>Titelmasterformat durch Klicken bearbeiten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de-DE" altLang="en-US"/>
              <a:t>Formatvorlage des Untertitelmasters durch Klicken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29FA75B-F050-F52C-C9CA-512AA25AF6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9A670-B901-487A-A64C-7419CF632BEF}" type="datetimeFigureOut">
              <a:rPr lang="de-DE" altLang="sr-Latn-RS"/>
              <a:pPr>
                <a:defRPr/>
              </a:pPr>
              <a:t>18.07.2024</a:t>
            </a:fld>
            <a:r>
              <a:rPr lang="de-DE" altLang="sr-Latn-RS"/>
              <a:t>26.10.2012.</a:t>
            </a:r>
            <a:endParaRPr lang="de-DE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A8A9191-56BF-AB51-059C-91CED00E0D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amdg.eu (sz008)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1E36F48-9B39-E568-2BF0-9D7A4F038D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4C72A5-57E6-4336-BAA0-857ADB5747EF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682260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098B73B-D394-DC60-A8E6-15E461938C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AAEBBE-A6ED-4F67-9139-3FBA32E84D23}" type="datetimeFigureOut">
              <a:rPr lang="de-DE" altLang="sr-Latn-RS"/>
              <a:pPr>
                <a:defRPr/>
              </a:pPr>
              <a:t>18.07.2024</a:t>
            </a:fld>
            <a:r>
              <a:rPr lang="de-DE" altLang="sr-Latn-RS"/>
              <a:t>26.10.2012.</a:t>
            </a:r>
            <a:endParaRPr lang="de-DE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D6ABCF9-A9C6-D693-7FD4-3A09B06D6D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amdg.eu (sz008)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D641790-8926-81FC-0ACE-AE43A3F24B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837F98-5D11-4FFA-AF84-C95887882C88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575028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F46386F-068F-EE5D-4093-5DFD2BD21C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589AE1-AB4F-46AF-8067-0A84BD32D8D8}" type="datetimeFigureOut">
              <a:rPr lang="de-DE" altLang="sr-Latn-RS"/>
              <a:pPr>
                <a:defRPr/>
              </a:pPr>
              <a:t>18.07.2024</a:t>
            </a:fld>
            <a:r>
              <a:rPr lang="de-DE" altLang="sr-Latn-RS"/>
              <a:t>26.10.2012.</a:t>
            </a:r>
            <a:endParaRPr lang="de-DE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187322E-E60E-9CD1-8609-77059E97EA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amdg.eu (sz008)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9A302E9-E51B-C932-67A1-90DDCCE7B4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A0AFB0-6B94-4FC5-891E-59AD0F0B4052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37608859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endParaRPr lang="hr-HR" noProof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2FE9056-3081-9DD4-E134-320FE7591C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C2921E-3932-479A-9CDD-1148A6CA3914}" type="datetimeFigureOut">
              <a:rPr lang="de-DE" altLang="sr-Latn-RS"/>
              <a:pPr>
                <a:defRPr/>
              </a:pPr>
              <a:t>18.07.2024</a:t>
            </a:fld>
            <a:r>
              <a:rPr lang="de-DE" altLang="sr-Latn-RS"/>
              <a:t>26.10.2012.</a:t>
            </a:r>
            <a:endParaRPr lang="de-DE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8741BE1-3415-F06C-C22D-68D77E9DF6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amdg.eu (sz008)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BD1A79E-7143-F257-5C2E-09B6B6F226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0F4B12-FA42-4118-9D87-5CF27D58A5EF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7793146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69CCB9-FC42-490C-E136-BF16EB23ED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F3B428-7E26-43B1-935B-CFCAC72422B7}" type="datetimeFigureOut">
              <a:rPr lang="de-DE" altLang="sr-Latn-RS"/>
              <a:pPr>
                <a:defRPr/>
              </a:pPr>
              <a:t>18.07.2024</a:t>
            </a:fld>
            <a:r>
              <a:rPr lang="de-DE" altLang="sr-Latn-RS"/>
              <a:t>26.10.2012.</a:t>
            </a:r>
            <a:endParaRPr lang="de-DE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5DE8E03-4501-08DE-7A7B-18F5B4C6BA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amdg.eu (sz008)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03B1287-1D0F-8A32-2501-0FC09E76CE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4EBF50-73D5-446A-9F5D-AB3666B33F4A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4427564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2E875D6A-8E74-3BB9-8EA7-D872F0BE54E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hr-HR" altLang="en-US" noProof="0"/>
              <a:t>Click to edit Master title style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893D70E0-60C2-4F66-0333-5675A7D5269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800"/>
            </a:lvl1pPr>
          </a:lstStyle>
          <a:p>
            <a:pPr lvl="0"/>
            <a:r>
              <a:rPr lang="hr-HR" altLang="en-US" noProof="0"/>
              <a:t>Click to edit Master subtitle style</a:t>
            </a:r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97A543ED-6287-9A24-7AAF-E8B9358446D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9EB016D6-B3FA-02DE-C863-0A703B82D4E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10246" name="Rectangle 6">
            <a:extLst>
              <a:ext uri="{FF2B5EF4-FFF2-40B4-BE49-F238E27FC236}">
                <a16:creationId xmlns:a16="http://schemas.microsoft.com/office/drawing/2014/main" id="{28686CDA-51AE-09A2-DF32-A23B8B8F2D6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F269B4A-6FE8-4BD0-8211-2A116F4C5B9B}" type="slidenum">
              <a:rPr lang="hr-HR" altLang="en-US"/>
              <a:pPr/>
              <a:t>‹#›</a:t>
            </a:fld>
            <a:endParaRPr lang="hr-HR" altLang="en-US"/>
          </a:p>
        </p:txBody>
      </p:sp>
      <p:sp>
        <p:nvSpPr>
          <p:cNvPr id="10247" name="Freeform 7">
            <a:extLst>
              <a:ext uri="{FF2B5EF4-FFF2-40B4-BE49-F238E27FC236}">
                <a16:creationId xmlns:a16="http://schemas.microsoft.com/office/drawing/2014/main" id="{F721590D-0524-6A18-B0DB-0AFE95B4A2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48" name="Line 8">
            <a:extLst>
              <a:ext uri="{FF2B5EF4-FFF2-40B4-BE49-F238E27FC236}">
                <a16:creationId xmlns:a16="http://schemas.microsoft.com/office/drawing/2014/main" id="{2C0DF3C0-73C5-4814-39E3-F98C7272948E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97938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0D244-9244-B58D-4C80-9FA02B0AC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79A04A-63D4-6547-4E4F-70B2B3900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29C8B7-5E61-38B8-F56A-1B2322CAD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DABBB5-79A7-5BF8-7F5A-8AB941979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155C0D-1F82-2BF3-A351-7A0D79C33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ADDA36-9F0A-431F-B052-49FA0CB7B752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76045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0C1C7-5F22-6804-E1B9-A3D158E8F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084A3B-0979-30BF-0FBB-7C1AFFA13F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21C60C-2D87-669A-079C-35A131FEA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7DA535-D47E-EDF6-ADC5-E9CB60EB4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BC2980-A4D5-B863-3D2D-38C04A980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C84504-36AA-47E3-8619-2D27D48F8DCC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1103272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540E3D-3C3A-2280-7AFB-7C8BC1418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349285-A89A-9357-A374-58DE866EF8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4EF092-9C78-FF9F-7C4B-F6DB348FDB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8A046C-833C-1CF6-E595-D94B8D66D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E332F-77FF-EFD1-0800-4858591D5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96F8D1-BA19-972B-3957-E96F122F7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61172B-9B8D-4CE4-8632-61958EAF66AE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5446233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FEECDE-D393-3EAE-A163-E461B88D2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2EA342-9C19-7F5C-522B-CF66418520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576792-D890-293E-30EC-A18940A974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84AF94-B5D5-AF30-26DC-999AAFD465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617D9A-E1F7-9E7D-FECC-0D12CE44B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4452E3C-D378-EDE0-BA6A-88CA2C41C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348C80-D6D7-52C8-CB6E-9E923BD45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859F0B-36EC-9E90-E12D-95BD98234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923BEC-6122-44CE-BAEF-C48057D86506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0422826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BBA83-34EB-B106-5DD2-41629E89B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606CB7-174E-66A7-6C56-2F1028B49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828BE7-79B6-2D22-4964-2772E422C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377213-D79E-2495-4E67-FD671C560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4619FE-7FF0-4D79-94FE-E65C81CCE5BF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53344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35D9BFB-36D2-DC8B-CEAE-95710D004D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F6BCF-3BBA-4F6E-B1E3-E09459D32CDE}" type="datetimeFigureOut">
              <a:rPr lang="de-DE" altLang="sr-Latn-RS"/>
              <a:pPr>
                <a:defRPr/>
              </a:pPr>
              <a:t>18.07.2024</a:t>
            </a:fld>
            <a:r>
              <a:rPr lang="de-DE" altLang="sr-Latn-RS"/>
              <a:t>26.10.2012.</a:t>
            </a:r>
            <a:endParaRPr lang="de-DE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090CCA6-9759-4E83-9A76-F092110E8D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amdg.eu (sz008)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6AF5451-F044-FA73-ABE2-B672F44789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7F37FD-86D0-4E64-AF05-1C0C910018D3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3513121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ADF074-681A-FAFD-6A17-20811172F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9CF236-585A-E27E-0A88-7611CF277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EB1385-8142-E07A-C252-707EA06C0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53777-CA07-4BD9-B8BE-7E3C6A1E08E6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42883372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97136-EBC1-4093-0834-4A653F97F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FEC2B3-E9ED-4B45-177E-E28338038A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62B463-AF3E-AC34-C019-13CC2CAB6B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FCAB3E-805C-39EB-6CE2-9B9D03532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0CE17A-8D3B-576B-7164-E3EAB1E2C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6FD793-1CA6-19E5-E228-1A7EF3360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82C9AB-9033-4DDB-9934-6679C85895DE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8636851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B283D-E123-7E97-B680-22AD6CA9D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CA4983-32A7-BD62-A50C-6435909AE0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E385C-C666-8219-3876-87DFFDA056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3EC00E-0BF0-C86B-E99C-56D76048E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914666-39CA-C1A3-409C-217CEFAA9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0346A3-4377-6647-8319-37E6D42A3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CE4150-5946-4541-A359-782050AB85BE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69998669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35EF5-DADC-7905-78A4-50E590B34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977243-A2B3-B5B7-0B75-7D592B5248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5330BA-DCC1-E6E7-088D-AECDD3347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F8BF19-506C-D820-5C1F-EEE2593F4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968597-3243-EDDE-B59D-188888EB9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78C770-28CC-4FD7-8113-8A4EBF5CE4CA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9714031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9C60725-57B2-C04F-3B6A-D166D1D3FD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14FEB8-3AA7-3B6C-118F-C9EFC11581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07C4A-0D0B-1B25-EB27-0C5739EE8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34DFF7-B230-D050-DE71-AFCCB9692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225742-6FB6-F1C5-1914-55BB0B5D2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FFE719-2AA7-4B7D-B63B-594304EBC89D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9197313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A3968EC6-A5C0-4A2E-AEE8-327BEAA479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8FE25C-65E7-4C76-8E26-D76F143DA533}" type="datetimeFigureOut">
              <a:rPr lang="hr-HR"/>
              <a:pPr>
                <a:defRPr/>
              </a:pPr>
              <a:t>18.7.2024.</a:t>
            </a:fld>
            <a:endParaRPr lang="hr-HR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BDEE01D3-2E6B-E90F-6566-F0EB2AD06C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3ECC1A93-72AD-4D3D-D275-DEA7B6B36F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EDBE86-D789-4D4D-B896-9E45575FE057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2608359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30411527-8E39-3C15-AA7C-B33B75D861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95738D-4D68-4BB9-A0A0-5F961EAF5F42}" type="datetimeFigureOut">
              <a:rPr lang="hr-HR"/>
              <a:pPr>
                <a:defRPr/>
              </a:pPr>
              <a:t>18.7.2024.</a:t>
            </a:fld>
            <a:endParaRPr lang="hr-HR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CECC2B00-59DA-4281-05FD-F348DA5916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F201FFE3-D48B-29D4-7F8D-03F13EA909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E2806D-2B2A-4304-8C91-7085CC04447F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77087299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4885D3DB-DB2F-1863-2203-74953B6F9F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3A90C3-225C-42AD-B9DF-6663D9331938}" type="datetimeFigureOut">
              <a:rPr lang="hr-HR"/>
              <a:pPr>
                <a:defRPr/>
              </a:pPr>
              <a:t>18.7.2024.</a:t>
            </a:fld>
            <a:endParaRPr lang="hr-HR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9A9EB650-5E41-3A61-6DE4-92C9E49B77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374A956A-A4FA-53B3-7F93-6A8D2E189B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AC01D1-28A8-464E-AFFF-FA0DA63F29F4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511064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2073CCEE-D675-7B33-6C59-E2D6942227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0E6805-61FB-4730-A535-906826FCAF16}" type="datetimeFigureOut">
              <a:rPr lang="hr-HR"/>
              <a:pPr>
                <a:defRPr/>
              </a:pPr>
              <a:t>18.7.2024.</a:t>
            </a:fld>
            <a:endParaRPr lang="hr-HR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6BE57D49-8B01-7DA4-E04E-C67B0F277A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0DAF2D42-52D8-EE67-AD91-C9DD33770E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311B57-7BBC-40D6-B1CC-0DABC3F9A1CD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32702204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801F4260-0EA6-4100-A002-D335398CDC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D650B6-CEA6-4793-B235-BF991C823EB8}" type="datetimeFigureOut">
              <a:rPr lang="hr-HR"/>
              <a:pPr>
                <a:defRPr/>
              </a:pPr>
              <a:t>18.7.2024.</a:t>
            </a:fld>
            <a:endParaRPr lang="hr-HR"/>
          </a:p>
        </p:txBody>
      </p:sp>
      <p:sp>
        <p:nvSpPr>
          <p:cNvPr id="8" name="Rectangle 15">
            <a:extLst>
              <a:ext uri="{FF2B5EF4-FFF2-40B4-BE49-F238E27FC236}">
                <a16:creationId xmlns:a16="http://schemas.microsoft.com/office/drawing/2014/main" id="{8F878F3B-33B7-162A-4AD0-584E7B33C7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1EAC6A29-8282-34DB-5714-49BCEE92B4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B1FACD-840D-4783-B723-25F9BCE9B991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095189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BBD0127-7DE1-F35B-8CCD-706C471B04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CBDF4C-BC8A-4FBF-9B89-7ECE164DE230}" type="datetimeFigureOut">
              <a:rPr lang="de-DE" altLang="sr-Latn-RS"/>
              <a:pPr>
                <a:defRPr/>
              </a:pPr>
              <a:t>18.07.2024</a:t>
            </a:fld>
            <a:r>
              <a:rPr lang="de-DE" altLang="sr-Latn-RS"/>
              <a:t>26.10.2012.</a:t>
            </a:r>
            <a:endParaRPr lang="de-DE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EF82486-7D37-2FFC-76FA-F1207761E0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amdg.eu (sz008)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EACC411-8DEF-C85B-61EE-A4E175606F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9DE163-D246-4953-ABB4-DBA4E7AF9B76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27738234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ctangle 14">
            <a:extLst>
              <a:ext uri="{FF2B5EF4-FFF2-40B4-BE49-F238E27FC236}">
                <a16:creationId xmlns:a16="http://schemas.microsoft.com/office/drawing/2014/main" id="{5C063293-B996-B7AE-2F0A-1E46A30A7F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F0DE47-F62A-4A99-97A2-1BE758B5E9EC}" type="datetimeFigureOut">
              <a:rPr lang="hr-HR"/>
              <a:pPr>
                <a:defRPr/>
              </a:pPr>
              <a:t>18.7.2024.</a:t>
            </a:fld>
            <a:endParaRPr lang="hr-HR"/>
          </a:p>
        </p:txBody>
      </p:sp>
      <p:sp>
        <p:nvSpPr>
          <p:cNvPr id="4" name="Rectangle 15">
            <a:extLst>
              <a:ext uri="{FF2B5EF4-FFF2-40B4-BE49-F238E27FC236}">
                <a16:creationId xmlns:a16="http://schemas.microsoft.com/office/drawing/2014/main" id="{B42BA711-E56C-A585-7D17-DF8FC69A5B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37AF0275-D4E9-C032-29C4-EE03F3BE77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D91780-5819-4AE5-ACAF-176B92564172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75642310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>
            <a:extLst>
              <a:ext uri="{FF2B5EF4-FFF2-40B4-BE49-F238E27FC236}">
                <a16:creationId xmlns:a16="http://schemas.microsoft.com/office/drawing/2014/main" id="{F88624A3-DDBB-7E7B-10FA-1C6B541863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86BACF-DCD5-44A2-9495-A184A0E3FA1A}" type="datetimeFigureOut">
              <a:rPr lang="hr-HR"/>
              <a:pPr>
                <a:defRPr/>
              </a:pPr>
              <a:t>18.7.2024.</a:t>
            </a:fld>
            <a:endParaRPr lang="hr-HR"/>
          </a:p>
        </p:txBody>
      </p:sp>
      <p:sp>
        <p:nvSpPr>
          <p:cNvPr id="3" name="Rectangle 15">
            <a:extLst>
              <a:ext uri="{FF2B5EF4-FFF2-40B4-BE49-F238E27FC236}">
                <a16:creationId xmlns:a16="http://schemas.microsoft.com/office/drawing/2014/main" id="{02243D44-0ED8-422C-BDDA-B00ECF52C8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A8FDB598-845E-6DBC-26B7-7E5F76154B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574412-CD97-4F54-B94A-F75E1CEB813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7697796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431EC88D-C665-85EE-8341-928BBDC776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88DE65-3771-49A5-A713-991480A34F43}" type="datetimeFigureOut">
              <a:rPr lang="hr-HR"/>
              <a:pPr>
                <a:defRPr/>
              </a:pPr>
              <a:t>18.7.2024.</a:t>
            </a:fld>
            <a:endParaRPr lang="hr-HR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6C23A60C-3DB2-5418-661D-73B126AA46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A56D97C7-846A-4D00-6334-2B20BEA25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93FD45-163F-4ECA-8360-24386CD157FF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25789876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5A27E502-771D-F953-B7B4-0847BA405F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237139-20D7-4A50-9D6E-263B5D1F200A}" type="datetimeFigureOut">
              <a:rPr lang="hr-HR"/>
              <a:pPr>
                <a:defRPr/>
              </a:pPr>
              <a:t>18.7.2024.</a:t>
            </a:fld>
            <a:endParaRPr lang="hr-HR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1CC73368-0FFE-59F3-028B-5E67158585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05974324-C633-145B-9E21-DF978F1178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102381-431A-4B22-8EFE-EA4D3AB4DCD1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24615996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A2BA1F21-CB61-C567-E175-A30B994613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3D7B23-DC7E-4D61-85F1-FBFA2CCEAADA}" type="datetimeFigureOut">
              <a:rPr lang="hr-HR"/>
              <a:pPr>
                <a:defRPr/>
              </a:pPr>
              <a:t>18.7.2024.</a:t>
            </a:fld>
            <a:endParaRPr lang="hr-HR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016BB415-CEDC-C33B-50A3-AAF13F1DB0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74E5FCDA-F9AA-4B92-73AA-8C94D039F2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EC3B92-55CA-46D9-BA8A-3A2D8C6174AC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6725331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51EEC6A0-9A4C-3F9F-F3BE-A7584674A2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926D94-DF13-4175-B5C4-4E49A4B45DA5}" type="datetimeFigureOut">
              <a:rPr lang="hr-HR"/>
              <a:pPr>
                <a:defRPr/>
              </a:pPr>
              <a:t>18.7.2024.</a:t>
            </a:fld>
            <a:endParaRPr lang="hr-HR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9279D087-7A31-9613-D1F1-AFB94AE102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3EB7F6D2-C730-C52E-0E84-B894EAFEE5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086252-DC8F-4629-8043-F3BC305C1877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28166464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8166070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2324413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0394058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133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2133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49347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03A9FED-213A-5093-3F5C-3132998670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624907-3517-4439-A76C-32228A5984A8}" type="datetimeFigureOut">
              <a:rPr lang="de-DE" altLang="sr-Latn-RS"/>
              <a:pPr>
                <a:defRPr/>
              </a:pPr>
              <a:t>18.07.2024</a:t>
            </a:fld>
            <a:r>
              <a:rPr lang="de-DE" altLang="sr-Latn-RS"/>
              <a:t>26.10.2012.</a:t>
            </a:r>
            <a:endParaRPr lang="de-DE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3261405-E365-65A4-B07A-C5273F949B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amdg.eu (sz008)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3B2AA9E-7C86-3E6F-F40D-2E50AB9BC4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54193D-10A3-468F-B1C9-32A46D69D62E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5978081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5439657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2620939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399681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600627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7686296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4555792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2700" y="609600"/>
            <a:ext cx="19431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609600"/>
            <a:ext cx="56769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88686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7EA7619-F438-38B5-BA21-215141DDF5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E30D2B-6854-43D9-AF5A-FC53749186B3}" type="datetimeFigureOut">
              <a:rPr lang="de-DE" altLang="sr-Latn-RS"/>
              <a:pPr>
                <a:defRPr/>
              </a:pPr>
              <a:t>18.07.2024</a:t>
            </a:fld>
            <a:r>
              <a:rPr lang="de-DE" altLang="sr-Latn-RS"/>
              <a:t>26.10.2012.</a:t>
            </a:r>
            <a:endParaRPr lang="de-DE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39C61F5-098C-B926-851D-C0B0EF072C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amdg.eu (sz008)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8B852FE-2377-A5A7-7365-A2A5778144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60C22B-A585-40D9-A5F2-009C955D1B5F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460215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0CD347A-736F-0E6E-8E61-C7EF8C6653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437C8E-DF22-4848-902A-621DF0BB977B}" type="datetimeFigureOut">
              <a:rPr lang="de-DE" altLang="sr-Latn-RS"/>
              <a:pPr>
                <a:defRPr/>
              </a:pPr>
              <a:t>18.07.2024</a:t>
            </a:fld>
            <a:r>
              <a:rPr lang="de-DE" altLang="sr-Latn-RS"/>
              <a:t>26.10.2012.</a:t>
            </a:r>
            <a:endParaRPr lang="de-DE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7935751-723E-E0B3-D033-BF09A78A94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amdg.eu (sz008)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6C88A44-CA44-4A2B-CB96-094D0CA806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EA36D1-FBBD-4EE4-A6CF-09B2F679C018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3397974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30F6E0A-29F8-6E96-78D6-1C4D5758B2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EC6E96-FC41-46E6-BA2B-63386C7A73DD}" type="datetimeFigureOut">
              <a:rPr lang="de-DE" altLang="sr-Latn-RS"/>
              <a:pPr>
                <a:defRPr/>
              </a:pPr>
              <a:t>18.07.2024</a:t>
            </a:fld>
            <a:r>
              <a:rPr lang="de-DE" altLang="sr-Latn-RS"/>
              <a:t>26.10.2012.</a:t>
            </a:r>
            <a:endParaRPr lang="de-DE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F116F41-ED93-A142-9BC3-ED92696F56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amdg.eu (sz008)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5BA4D51-0F15-30FB-6C2A-B1AF2AD359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69293E-EE0F-49F6-AA5C-796521ACDC9F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978932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6D09854-B80D-EA33-6EDF-3DAE437F92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43B01B-DEA1-44DB-8888-0BD6F1976FF8}" type="datetimeFigureOut">
              <a:rPr lang="de-DE" altLang="sr-Latn-RS"/>
              <a:pPr>
                <a:defRPr/>
              </a:pPr>
              <a:t>18.07.2024</a:t>
            </a:fld>
            <a:r>
              <a:rPr lang="de-DE" altLang="sr-Latn-RS"/>
              <a:t>26.10.2012.</a:t>
            </a:r>
            <a:endParaRPr lang="de-DE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3E048B-6047-EF94-01C3-FC9E21874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amdg.eu (sz008)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23D1E62-15D8-3B59-697B-4CD3CC970E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4211B6-AC11-4613-8B73-4317BB36F808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655324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86AB7DB-E706-FAB6-6194-2B508305FA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9492D0-0292-48D0-9117-7832673DB436}" type="datetimeFigureOut">
              <a:rPr lang="de-DE" altLang="sr-Latn-RS"/>
              <a:pPr>
                <a:defRPr/>
              </a:pPr>
              <a:t>18.07.2024</a:t>
            </a:fld>
            <a:r>
              <a:rPr lang="de-DE" altLang="sr-Latn-RS"/>
              <a:t>26.10.2012.</a:t>
            </a:r>
            <a:endParaRPr lang="de-DE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63B202D-70AF-5027-0275-66F9D0FBCF8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amdg.eu (sz008)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9C919C-EC98-837F-D830-D196A42615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0D7200-A65B-421B-B12E-ECC7DBFC50BD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626250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49F10D9-2705-855B-E2E3-AD1FD8059E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/>
              <a:t>Titelmasterformat durch Klicken bearbeiten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5B22CC5-1B43-4540-3DA7-E74C0A47E7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/>
              <a:t>Textmasterformate durch Klicken bearbeiten</a:t>
            </a:r>
          </a:p>
          <a:p>
            <a:pPr lvl="1"/>
            <a:r>
              <a:rPr lang="de-DE" altLang="en-US"/>
              <a:t>Zweite Ebene</a:t>
            </a:r>
          </a:p>
          <a:p>
            <a:pPr lvl="2"/>
            <a:r>
              <a:rPr lang="de-DE" altLang="en-US"/>
              <a:t>Dritte Ebene</a:t>
            </a:r>
          </a:p>
          <a:p>
            <a:pPr lvl="3"/>
            <a:r>
              <a:rPr lang="de-DE" altLang="en-US"/>
              <a:t>Vierte Ebene</a:t>
            </a:r>
          </a:p>
          <a:p>
            <a:pPr lvl="4"/>
            <a:r>
              <a:rPr lang="de-DE" altLang="en-US"/>
              <a:t>Fünfte Ebene</a:t>
            </a:r>
          </a:p>
        </p:txBody>
      </p:sp>
      <p:sp>
        <p:nvSpPr>
          <p:cNvPr id="27652" name="Rectangle 4">
            <a:extLst>
              <a:ext uri="{FF2B5EF4-FFF2-40B4-BE49-F238E27FC236}">
                <a16:creationId xmlns:a16="http://schemas.microsoft.com/office/drawing/2014/main" id="{5E0D6477-0E35-E4DB-A263-753FD0707D1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Garamond" panose="02020404030301010803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D2E4FE61-1B51-4721-B3F1-3EDEED1D0255}" type="datetimeFigureOut">
              <a:rPr lang="de-DE" altLang="sr-Latn-RS"/>
              <a:pPr>
                <a:defRPr/>
              </a:pPr>
              <a:t>18.07.2024</a:t>
            </a:fld>
            <a:r>
              <a:rPr lang="de-DE" altLang="sr-Latn-RS"/>
              <a:t>26.10.2012.</a:t>
            </a:r>
            <a:endParaRPr lang="de-DE" altLang="en-US"/>
          </a:p>
        </p:txBody>
      </p:sp>
      <p:sp>
        <p:nvSpPr>
          <p:cNvPr id="27653" name="Rectangle 5">
            <a:extLst>
              <a:ext uri="{FF2B5EF4-FFF2-40B4-BE49-F238E27FC236}">
                <a16:creationId xmlns:a16="http://schemas.microsoft.com/office/drawing/2014/main" id="{04E5D0C0-A3B5-5F90-04D9-07DC20521BE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Garamond" panose="02020404030301010803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de-DE" altLang="en-US"/>
              <a:t>amdg.eu (sz008)</a:t>
            </a:r>
          </a:p>
        </p:txBody>
      </p:sp>
      <p:sp>
        <p:nvSpPr>
          <p:cNvPr id="27654" name="Rectangle 6">
            <a:extLst>
              <a:ext uri="{FF2B5EF4-FFF2-40B4-BE49-F238E27FC236}">
                <a16:creationId xmlns:a16="http://schemas.microsoft.com/office/drawing/2014/main" id="{289028F7-7F10-0F60-610D-2818B727A75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Garamond" panose="02020404030301010803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5C5A6055-8010-4354-A208-F719CCBCAC1E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  <p:sp>
        <p:nvSpPr>
          <p:cNvPr id="1031" name="Freeform 7">
            <a:extLst>
              <a:ext uri="{FF2B5EF4-FFF2-40B4-BE49-F238E27FC236}">
                <a16:creationId xmlns:a16="http://schemas.microsoft.com/office/drawing/2014/main" id="{95153940-F1C6-4177-141C-863544E844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609600 h 1000"/>
              <a:gd name="T2" fmla="*/ 0 w 1000"/>
              <a:gd name="T3" fmla="*/ 0 h 1000"/>
              <a:gd name="T4" fmla="*/ 82296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32" name="Line 8">
            <a:extLst>
              <a:ext uri="{FF2B5EF4-FFF2-40B4-BE49-F238E27FC236}">
                <a16:creationId xmlns:a16="http://schemas.microsoft.com/office/drawing/2014/main" id="{B7C221D0-A917-5750-10FC-C6A2B13FBAA1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6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  <p:sldLayoutId id="2147483791" r:id="rId12"/>
    <p:sldLayoutId id="2147483792" r:id="rId13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DAD2CBA6-72AE-819D-5251-E162745B07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en-US"/>
              <a:t>Click to edit Master title style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D4BF0395-4E72-4B08-61CD-83ED618D74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en-US"/>
              <a:t>Click to edit Master text styles</a:t>
            </a:r>
          </a:p>
          <a:p>
            <a:pPr lvl="1"/>
            <a:r>
              <a:rPr lang="hr-HR" altLang="en-US"/>
              <a:t>Second level</a:t>
            </a:r>
          </a:p>
          <a:p>
            <a:pPr lvl="2"/>
            <a:r>
              <a:rPr lang="hr-HR" altLang="en-US"/>
              <a:t>Third level</a:t>
            </a:r>
          </a:p>
          <a:p>
            <a:pPr lvl="3"/>
            <a:r>
              <a:rPr lang="hr-HR" altLang="en-US"/>
              <a:t>Fourth level</a:t>
            </a:r>
          </a:p>
          <a:p>
            <a:pPr lvl="4"/>
            <a:r>
              <a:rPr lang="hr-HR" altLang="en-US"/>
              <a:t>Fifth level</a:t>
            </a:r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72C43ABA-4655-E440-DCAE-AC94C08D684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endParaRPr lang="hr-HR" altLang="en-US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FBC93CC7-A0D9-B16C-9547-B0D90D5D58C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endParaRPr lang="hr-HR" altLang="en-US"/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B0FD9BA6-2E5C-BDAD-DF57-B85E0EF8171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AA55005B-0027-4FD9-8151-844F54914B3C}" type="slidenum">
              <a:rPr lang="hr-HR" altLang="en-US"/>
              <a:pPr/>
              <a:t>‹#›</a:t>
            </a:fld>
            <a:endParaRPr lang="hr-HR" altLang="en-US"/>
          </a:p>
        </p:txBody>
      </p:sp>
      <p:sp>
        <p:nvSpPr>
          <p:cNvPr id="9223" name="Freeform 7">
            <a:extLst>
              <a:ext uri="{FF2B5EF4-FFF2-40B4-BE49-F238E27FC236}">
                <a16:creationId xmlns:a16="http://schemas.microsoft.com/office/drawing/2014/main" id="{C2CFAB9F-E713-AB8D-64D8-6ED8BCC32F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224" name="Line 8">
            <a:extLst>
              <a:ext uri="{FF2B5EF4-FFF2-40B4-BE49-F238E27FC236}">
                <a16:creationId xmlns:a16="http://schemas.microsoft.com/office/drawing/2014/main" id="{5CCB9779-3F16-F1DB-EAF6-0EC2B0214001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951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>
            <a:extLst>
              <a:ext uri="{FF2B5EF4-FFF2-40B4-BE49-F238E27FC236}">
                <a16:creationId xmlns:a16="http://schemas.microsoft.com/office/drawing/2014/main" id="{6135C0C6-EC54-67DD-433D-741C246D25CB}"/>
              </a:ext>
            </a:extLst>
          </p:cNvPr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4104" name="Group 3">
              <a:extLst>
                <a:ext uri="{FF2B5EF4-FFF2-40B4-BE49-F238E27FC236}">
                  <a16:creationId xmlns:a16="http://schemas.microsoft.com/office/drawing/2014/main" id="{C32D2201-18AE-46C8-F5F6-95D3AB0314B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4111" name="Rectangle 4">
                <a:extLst>
                  <a:ext uri="{FF2B5EF4-FFF2-40B4-BE49-F238E27FC236}">
                    <a16:creationId xmlns:a16="http://schemas.microsoft.com/office/drawing/2014/main" id="{91F04A6F-AA1B-B2D5-303C-5380E5B719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1430" tIns="45715" rIns="91430" bIns="45715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b="1">
                  <a:latin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4112" name="Rectangle 5">
                <a:extLst>
                  <a:ext uri="{FF2B5EF4-FFF2-40B4-BE49-F238E27FC236}">
                    <a16:creationId xmlns:a16="http://schemas.microsoft.com/office/drawing/2014/main" id="{BE8E5E2D-E54C-B05A-C660-7B14366E7A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1430" tIns="45715" rIns="91430" bIns="45715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b="1">
                  <a:latin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grpSp>
          <p:nvGrpSpPr>
            <p:cNvPr id="4105" name="Group 6">
              <a:extLst>
                <a:ext uri="{FF2B5EF4-FFF2-40B4-BE49-F238E27FC236}">
                  <a16:creationId xmlns:a16="http://schemas.microsoft.com/office/drawing/2014/main" id="{0803AD18-9704-292E-E404-EBC3CF52FF3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4109" name="Rectangle 7">
                <a:extLst>
                  <a:ext uri="{FF2B5EF4-FFF2-40B4-BE49-F238E27FC236}">
                    <a16:creationId xmlns:a16="http://schemas.microsoft.com/office/drawing/2014/main" id="{52F589B9-9C5C-3053-8412-BE2A5818D9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1430" tIns="45715" rIns="91430" bIns="45715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b="1">
                  <a:latin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4110" name="Rectangle 8">
                <a:extLst>
                  <a:ext uri="{FF2B5EF4-FFF2-40B4-BE49-F238E27FC236}">
                    <a16:creationId xmlns:a16="http://schemas.microsoft.com/office/drawing/2014/main" id="{0834B2B0-4E4B-BFAF-8F71-781C7E93DB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1430" tIns="45715" rIns="91430" bIns="45715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b="1">
                  <a:latin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4106" name="Rectangle 9">
              <a:extLst>
                <a:ext uri="{FF2B5EF4-FFF2-40B4-BE49-F238E27FC236}">
                  <a16:creationId xmlns:a16="http://schemas.microsoft.com/office/drawing/2014/main" id="{F00034F2-5E9A-0281-401E-64604B1283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5" rIns="91430" bIns="45715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b="1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107" name="Rectangle 10">
              <a:extLst>
                <a:ext uri="{FF2B5EF4-FFF2-40B4-BE49-F238E27FC236}">
                  <a16:creationId xmlns:a16="http://schemas.microsoft.com/office/drawing/2014/main" id="{247C6843-57E7-B47C-12CD-86A8EAAF77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5" rIns="91430" bIns="45715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b="1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108" name="Rectangle 11">
              <a:extLst>
                <a:ext uri="{FF2B5EF4-FFF2-40B4-BE49-F238E27FC236}">
                  <a16:creationId xmlns:a16="http://schemas.microsoft.com/office/drawing/2014/main" id="{955682C7-96D2-97B1-C51C-59DF60B934A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wrap="none" lIns="91430" tIns="45715" rIns="91430" bIns="45715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b="1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4099" name="Rectangle 9">
            <a:extLst>
              <a:ext uri="{FF2B5EF4-FFF2-40B4-BE49-F238E27FC236}">
                <a16:creationId xmlns:a16="http://schemas.microsoft.com/office/drawing/2014/main" id="{01961ABA-D4FA-7CE4-E5B2-382C5A5FA3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Click to edit Master title style</a:t>
            </a:r>
          </a:p>
        </p:txBody>
      </p:sp>
      <p:sp>
        <p:nvSpPr>
          <p:cNvPr id="4100" name="Rectangle 10">
            <a:extLst>
              <a:ext uri="{FF2B5EF4-FFF2-40B4-BE49-F238E27FC236}">
                <a16:creationId xmlns:a16="http://schemas.microsoft.com/office/drawing/2014/main" id="{90CD00CC-FF00-3886-A5E2-FEF5A6D14F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Click to edit Master text styles</a:t>
            </a:r>
          </a:p>
          <a:p>
            <a:pPr lvl="1"/>
            <a:r>
              <a:rPr lang="hr-HR" altLang="sr-Latn-RS"/>
              <a:t>Second level</a:t>
            </a:r>
          </a:p>
          <a:p>
            <a:pPr lvl="2"/>
            <a:r>
              <a:rPr lang="hr-HR" altLang="sr-Latn-RS"/>
              <a:t>Third level</a:t>
            </a:r>
          </a:p>
          <a:p>
            <a:pPr lvl="3"/>
            <a:r>
              <a:rPr lang="hr-HR" altLang="sr-Latn-RS"/>
              <a:t>Fourth level</a:t>
            </a:r>
          </a:p>
          <a:p>
            <a:pPr lvl="4"/>
            <a:r>
              <a:rPr lang="hr-HR" altLang="sr-Latn-RS"/>
              <a:t>Fifth level</a:t>
            </a:r>
          </a:p>
        </p:txBody>
      </p:sp>
      <p:sp>
        <p:nvSpPr>
          <p:cNvPr id="24" name="Rectangle 14">
            <a:extLst>
              <a:ext uri="{FF2B5EF4-FFF2-40B4-BE49-F238E27FC236}">
                <a16:creationId xmlns:a16="http://schemas.microsoft.com/office/drawing/2014/main" id="{C0EE8386-BA79-142A-A348-B4711652C33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0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bg2"/>
                </a:solidFill>
                <a:latin typeface="+mn-lt"/>
                <a:cs typeface="Tahoma" pitchFamily="34" charset="0"/>
              </a:defRPr>
            </a:lvl1pPr>
          </a:lstStyle>
          <a:p>
            <a:pPr>
              <a:defRPr/>
            </a:pPr>
            <a:fld id="{DE7CB228-40B8-42D1-B3BF-C03A2703EF64}" type="datetimeFigureOut">
              <a:rPr lang="hr-HR"/>
              <a:pPr>
                <a:defRPr/>
              </a:pPr>
              <a:t>18.7.2024.</a:t>
            </a:fld>
            <a:endParaRPr lang="hr-HR"/>
          </a:p>
        </p:txBody>
      </p:sp>
      <p:sp>
        <p:nvSpPr>
          <p:cNvPr id="25" name="Rectangle 15">
            <a:extLst>
              <a:ext uri="{FF2B5EF4-FFF2-40B4-BE49-F238E27FC236}">
                <a16:creationId xmlns:a16="http://schemas.microsoft.com/office/drawing/2014/main" id="{1640220C-A4FC-CBA2-4C8F-BA9B4C0218B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bg2"/>
                </a:solidFill>
                <a:latin typeface="+mn-lt"/>
                <a:cs typeface="Tahoma" pitchFamily="34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26" name="Rectangle 16">
            <a:extLst>
              <a:ext uri="{FF2B5EF4-FFF2-40B4-BE49-F238E27FC236}">
                <a16:creationId xmlns:a16="http://schemas.microsoft.com/office/drawing/2014/main" id="{A1232B99-53CB-1398-608B-706EC1C2E23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bg2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B1C1356E-4C8A-4B46-893B-03C18BA738C1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085235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1">
            <a:extLst>
              <a:ext uri="{FF2B5EF4-FFF2-40B4-BE49-F238E27FC236}">
                <a16:creationId xmlns:a16="http://schemas.microsoft.com/office/drawing/2014/main" id="{48E276AB-CAEB-7750-B14A-FC2FC1904837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29" name="Freeform 17" descr="CITTEXT">
              <a:extLst>
                <a:ext uri="{FF2B5EF4-FFF2-40B4-BE49-F238E27FC236}">
                  <a16:creationId xmlns:a16="http://schemas.microsoft.com/office/drawing/2014/main" id="{5141DB40-667B-2409-5A9E-667D8D4DF5DF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0"/>
              <a:ext cx="1824" cy="4320"/>
            </a:xfrm>
            <a:custGeom>
              <a:avLst/>
              <a:gdLst>
                <a:gd name="T0" fmla="*/ 0 w 1824"/>
                <a:gd name="T1" fmla="*/ 45564 h 3840"/>
                <a:gd name="T2" fmla="*/ 0 w 1824"/>
                <a:gd name="T3" fmla="*/ 0 h 3840"/>
                <a:gd name="T4" fmla="*/ 1824 w 1824"/>
                <a:gd name="T5" fmla="*/ 0 h 3840"/>
                <a:gd name="T6" fmla="*/ 583 w 1824"/>
                <a:gd name="T7" fmla="*/ 45564 h 3840"/>
                <a:gd name="T8" fmla="*/ 0 w 1824"/>
                <a:gd name="T9" fmla="*/ 45564 h 38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24" h="3840">
                  <a:moveTo>
                    <a:pt x="0" y="3840"/>
                  </a:moveTo>
                  <a:lnTo>
                    <a:pt x="0" y="0"/>
                  </a:lnTo>
                  <a:lnTo>
                    <a:pt x="1824" y="0"/>
                  </a:lnTo>
                  <a:cubicBezTo>
                    <a:pt x="74" y="1204"/>
                    <a:pt x="465" y="3655"/>
                    <a:pt x="583" y="3840"/>
                  </a:cubicBezTo>
                  <a:cubicBezTo>
                    <a:pt x="291" y="3840"/>
                    <a:pt x="0" y="3840"/>
                    <a:pt x="0" y="3840"/>
                  </a:cubicBezTo>
                  <a:close/>
                </a:path>
              </a:pathLst>
            </a:custGeom>
            <a:blipFill dpi="0" rotWithShape="0">
              <a:blip r:embed="rId1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30" name="Rectangle 7">
              <a:extLst>
                <a:ext uri="{FF2B5EF4-FFF2-40B4-BE49-F238E27FC236}">
                  <a16:creationId xmlns:a16="http://schemas.microsoft.com/office/drawing/2014/main" id="{11F90748-0648-65AF-88CD-6CE034ED8365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1008" y="0"/>
              <a:ext cx="4752" cy="24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sr-Latn-RS" altLang="sr-Latn-RS" b="1">
                <a:latin typeface="Tahoma" panose="020B0604030504040204" pitchFamily="34" charset="0"/>
              </a:endParaRPr>
            </a:p>
          </p:txBody>
        </p:sp>
        <p:pic>
          <p:nvPicPr>
            <p:cNvPr id="1031" name="Picture 8" descr="CITBANND">
              <a:extLst>
                <a:ext uri="{FF2B5EF4-FFF2-40B4-BE49-F238E27FC236}">
                  <a16:creationId xmlns:a16="http://schemas.microsoft.com/office/drawing/2014/main" id="{399EBC78-4F07-45BC-5E76-57FE40E5FE2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666" r="5334" b="86667"/>
            <a:stretch>
              <a:fillRect/>
            </a:stretch>
          </p:blipFill>
          <p:spPr bwMode="auto">
            <a:xfrm>
              <a:off x="1584" y="0"/>
              <a:ext cx="4176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32" name="Rectangle 9">
              <a:extLst>
                <a:ext uri="{FF2B5EF4-FFF2-40B4-BE49-F238E27FC236}">
                  <a16:creationId xmlns:a16="http://schemas.microsoft.com/office/drawing/2014/main" id="{77CD61D1-B9C6-3522-0022-BF927B7EE6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240"/>
              <a:ext cx="4752" cy="4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sr-Latn-RS" altLang="sr-Latn-RS" b="1">
                <a:latin typeface="Tahoma" panose="020B0604030504040204" pitchFamily="34" charset="0"/>
              </a:endParaRPr>
            </a:p>
          </p:txBody>
        </p:sp>
        <p:grpSp>
          <p:nvGrpSpPr>
            <p:cNvPr id="1033" name="Group 20">
              <a:extLst>
                <a:ext uri="{FF2B5EF4-FFF2-40B4-BE49-F238E27FC236}">
                  <a16:creationId xmlns:a16="http://schemas.microsoft.com/office/drawing/2014/main" id="{3DEE8624-76F1-AA1A-C83B-CBD61CEC3A73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2256"/>
              <a:ext cx="3642" cy="94"/>
              <a:chOff x="0" y="2256"/>
              <a:chExt cx="3642" cy="94"/>
            </a:xfrm>
          </p:grpSpPr>
          <p:sp>
            <p:nvSpPr>
              <p:cNvPr id="1034" name="Freeform 10">
                <a:extLst>
                  <a:ext uri="{FF2B5EF4-FFF2-40B4-BE49-F238E27FC236}">
                    <a16:creationId xmlns:a16="http://schemas.microsoft.com/office/drawing/2014/main" id="{89C8FF56-1F00-10F2-633A-5BC960ECAD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2310"/>
                <a:ext cx="3642" cy="1"/>
              </a:xfrm>
              <a:custGeom>
                <a:avLst/>
                <a:gdLst>
                  <a:gd name="T0" fmla="*/ 0 w 3642"/>
                  <a:gd name="T1" fmla="*/ 0 h 1"/>
                  <a:gd name="T2" fmla="*/ 3642 w 3642"/>
                  <a:gd name="T3" fmla="*/ 0 h 1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3642" h="1">
                    <a:moveTo>
                      <a:pt x="0" y="0"/>
                    </a:moveTo>
                    <a:lnTo>
                      <a:pt x="3642" y="0"/>
                    </a:ln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grpSp>
            <p:nvGrpSpPr>
              <p:cNvPr id="1035" name="Group 15">
                <a:extLst>
                  <a:ext uri="{FF2B5EF4-FFF2-40B4-BE49-F238E27FC236}">
                    <a16:creationId xmlns:a16="http://schemas.microsoft.com/office/drawing/2014/main" id="{190F0E1B-0B93-D256-4923-3A379A03987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60" y="2256"/>
                <a:ext cx="1678" cy="94"/>
                <a:chOff x="419" y="1193"/>
                <a:chExt cx="1678" cy="94"/>
              </a:xfrm>
            </p:grpSpPr>
            <p:sp>
              <p:nvSpPr>
                <p:cNvPr id="21" name="Oval 20">
                  <a:extLst>
                    <a:ext uri="{FF2B5EF4-FFF2-40B4-BE49-F238E27FC236}">
                      <a16:creationId xmlns:a16="http://schemas.microsoft.com/office/drawing/2014/main" id="{369D231D-B5EC-1F47-F92E-CD9729148A61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419" y="1193"/>
                  <a:ext cx="94" cy="94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shade val="60784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hr-HR" b="1">
                    <a:latin typeface="Tahoma" pitchFamily="34" charset="0"/>
                    <a:cs typeface="+mn-cs"/>
                  </a:endParaRPr>
                </a:p>
              </p:txBody>
            </p:sp>
            <p:sp>
              <p:nvSpPr>
                <p:cNvPr id="22" name="Oval 21">
                  <a:extLst>
                    <a:ext uri="{FF2B5EF4-FFF2-40B4-BE49-F238E27FC236}">
                      <a16:creationId xmlns:a16="http://schemas.microsoft.com/office/drawing/2014/main" id="{41CF8B45-72C0-ADA2-F70F-5DB6B1DFA268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947" y="1193"/>
                  <a:ext cx="94" cy="94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shade val="60784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hr-HR" b="1">
                    <a:latin typeface="Tahoma" pitchFamily="34" charset="0"/>
                    <a:cs typeface="+mn-cs"/>
                  </a:endParaRPr>
                </a:p>
              </p:txBody>
            </p:sp>
            <p:sp>
              <p:nvSpPr>
                <p:cNvPr id="23" name="Oval 22">
                  <a:extLst>
                    <a:ext uri="{FF2B5EF4-FFF2-40B4-BE49-F238E27FC236}">
                      <a16:creationId xmlns:a16="http://schemas.microsoft.com/office/drawing/2014/main" id="{E3E9F8DC-8081-36DB-CEE5-A962AFB7358A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1475" y="1193"/>
                  <a:ext cx="94" cy="94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shade val="60784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hr-HR" b="1">
                    <a:latin typeface="Tahoma" pitchFamily="34" charset="0"/>
                    <a:cs typeface="+mn-cs"/>
                  </a:endParaRPr>
                </a:p>
              </p:txBody>
            </p:sp>
            <p:sp>
              <p:nvSpPr>
                <p:cNvPr id="24" name="Oval 23">
                  <a:extLst>
                    <a:ext uri="{FF2B5EF4-FFF2-40B4-BE49-F238E27FC236}">
                      <a16:creationId xmlns:a16="http://schemas.microsoft.com/office/drawing/2014/main" id="{926F142C-A7AA-5B09-6B34-9523FEFFEE26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2003" y="1193"/>
                  <a:ext cx="94" cy="94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shade val="60784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hr-HR" b="1">
                    <a:latin typeface="Tahoma" pitchFamily="34" charset="0"/>
                    <a:cs typeface="+mn-cs"/>
                  </a:endParaRPr>
                </a:p>
              </p:txBody>
            </p:sp>
          </p:grpSp>
        </p:grpSp>
      </p:grpSp>
      <p:sp>
        <p:nvSpPr>
          <p:cNvPr id="1027" name="Rectangle 2">
            <a:extLst>
              <a:ext uri="{FF2B5EF4-FFF2-40B4-BE49-F238E27FC236}">
                <a16:creationId xmlns:a16="http://schemas.microsoft.com/office/drawing/2014/main" id="{220D69E5-183B-731A-0E54-04CB06EDEC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sr-Latn-RS"/>
              <a:t>Titelmasterformat durch Klicken bearbeiten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6C85FE17-B9CC-0C58-9DC5-20BB623968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21336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sr-Latn-RS"/>
              <a:t>Textmasterformate durch Klicken bearbeiten</a:t>
            </a:r>
          </a:p>
          <a:p>
            <a:pPr lvl="1"/>
            <a:r>
              <a:rPr lang="de-DE" altLang="sr-Latn-RS"/>
              <a:t>Zweite Ebene</a:t>
            </a:r>
          </a:p>
          <a:p>
            <a:pPr lvl="2"/>
            <a:r>
              <a:rPr lang="de-DE" altLang="sr-Latn-RS"/>
              <a:t>Dritte Ebene</a:t>
            </a:r>
          </a:p>
          <a:p>
            <a:pPr lvl="3"/>
            <a:r>
              <a:rPr lang="de-DE" altLang="sr-Latn-RS"/>
              <a:t>Vierte Ebene</a:t>
            </a:r>
          </a:p>
          <a:p>
            <a:pPr lvl="4"/>
            <a:r>
              <a:rPr lang="de-DE" altLang="sr-Latn-RS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721088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07CF727F-CCB9-C41F-0D24-89A3E9A9564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55650" y="1196975"/>
            <a:ext cx="7781925" cy="2592388"/>
          </a:xfrm>
        </p:spPr>
        <p:txBody>
          <a:bodyPr/>
          <a:lstStyle/>
          <a:p>
            <a:r>
              <a:rPr lang="hr-HR" altLang="en-US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Mojsije </a:t>
            </a:r>
            <a:br>
              <a:rPr lang="hr-HR" altLang="en-US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sluga Božji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E359D955-2403-6AFE-4A57-F839D0081CF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838950" cy="2203450"/>
          </a:xfrm>
        </p:spPr>
        <p:txBody>
          <a:bodyPr/>
          <a:lstStyle/>
          <a:p>
            <a:r>
              <a:rPr lang="hr-HR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poslušan do smrti </a:t>
            </a:r>
          </a:p>
          <a:p>
            <a:r>
              <a:rPr lang="hr-HR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r-HR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Pnz</a:t>
            </a:r>
            <a:r>
              <a:rPr lang="hr-HR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34, 1-7)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F2658C2-CF05-A9A0-56E4-3293AAD84F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0407" y="0"/>
            <a:ext cx="3053593" cy="317873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D7EBCF4C-1648-7787-B536-CB337D4297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609600"/>
            <a:ext cx="7772400" cy="1666875"/>
          </a:xfrm>
        </p:spPr>
        <p:txBody>
          <a:bodyPr/>
          <a:lstStyle/>
          <a:p>
            <a:r>
              <a:rPr lang="hr-HR" altLang="sr-Latn-R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Hajdemo u dom Gospodnji</a:t>
            </a:r>
            <a:br>
              <a:rPr lang="hr-HR" altLang="sr-Latn-R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sr-Latn-R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r-HR" altLang="sr-Latn-R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</a:t>
            </a:r>
            <a:r>
              <a:rPr lang="hr-HR" altLang="sr-Latn-R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122)</a:t>
            </a:r>
          </a:p>
        </p:txBody>
      </p:sp>
      <p:pic>
        <p:nvPicPr>
          <p:cNvPr id="9219" name="Content Placeholder 4" descr="Diagram&#10;&#10;Description automatically generated">
            <a:extLst>
              <a:ext uri="{FF2B5EF4-FFF2-40B4-BE49-F238E27FC236}">
                <a16:creationId xmlns:a16="http://schemas.microsoft.com/office/drawing/2014/main" id="{6BC875BC-2A37-BDA1-6E5A-52632952FE2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350" y="2492375"/>
            <a:ext cx="9137650" cy="2160588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BDDA6ECD-9A33-6BC6-D399-F1A0D79B2AAD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116013" y="1412875"/>
            <a:ext cx="7273925" cy="2881313"/>
          </a:xfrm>
        </p:spPr>
        <p:txBody>
          <a:bodyPr lIns="91440" tIns="45720" rIns="91440" bIns="45720"/>
          <a:lstStyle/>
          <a:p>
            <a:pPr eaLnBrk="1" hangingPunct="1"/>
            <a:r>
              <a:rPr lang="hr-HR" altLang="en-US" sz="8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Dođite, </a:t>
            </a:r>
            <a:br>
              <a:rPr lang="hr-HR" altLang="en-US" sz="8000" b="1" i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sz="8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otpočinite!</a:t>
            </a:r>
            <a:br>
              <a:rPr lang="hr-HR" altLang="en-US" sz="5400" b="1" i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r-HR" altLang="en-US" sz="4800" b="1" i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sz="4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Duhovne vježbe</a:t>
            </a:r>
            <a:endParaRPr lang="de-DE" altLang="en-US" sz="4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11B45859-49E8-25A5-ABE9-35E3363F0E90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539750" y="4508500"/>
            <a:ext cx="8208963" cy="2349500"/>
          </a:xfrm>
        </p:spPr>
        <p:txBody>
          <a:bodyPr lIns="91440" tIns="45720" rIns="91440" bIns="45720"/>
          <a:lstStyle/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Sestre Uršulinke</a:t>
            </a:r>
          </a:p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Ludbreg, 14. do 23. srpnja 2024. </a:t>
            </a:r>
            <a:b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amdg.eu</a:t>
            </a:r>
          </a:p>
        </p:txBody>
      </p:sp>
      <p:pic>
        <p:nvPicPr>
          <p:cNvPr id="12292" name="Picture 6">
            <a:extLst>
              <a:ext uri="{FF2B5EF4-FFF2-40B4-BE49-F238E27FC236}">
                <a16:creationId xmlns:a16="http://schemas.microsoft.com/office/drawing/2014/main" id="{5CEDB8CF-2D9D-B8DF-8118-4D0D17B5EF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0"/>
            <a:ext cx="3132137" cy="460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07CF727F-CCB9-C41F-0D24-89A3E9A9564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55650" y="1196975"/>
            <a:ext cx="7781925" cy="2592388"/>
          </a:xfrm>
        </p:spPr>
        <p:txBody>
          <a:bodyPr/>
          <a:lstStyle/>
          <a:p>
            <a:r>
              <a:rPr lang="hr-HR" altLang="en-US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Mojsije </a:t>
            </a:r>
            <a:br>
              <a:rPr lang="hr-HR" altLang="en-US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sluga Božji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E359D955-2403-6AFE-4A57-F839D0081CF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838950" cy="2203450"/>
          </a:xfrm>
        </p:spPr>
        <p:txBody>
          <a:bodyPr/>
          <a:lstStyle/>
          <a:p>
            <a:r>
              <a:rPr lang="hr-HR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poslušan do smrti </a:t>
            </a:r>
          </a:p>
          <a:p>
            <a:r>
              <a:rPr lang="hr-HR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r-HR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Pnz</a:t>
            </a:r>
            <a:r>
              <a:rPr lang="hr-HR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34, 1-7)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F2658C2-CF05-A9A0-56E4-3293AAD84F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0407" y="0"/>
            <a:ext cx="3053593" cy="3178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410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69850869-551B-CA71-28D0-83CD869CC4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76213"/>
            <a:ext cx="8229600" cy="1139825"/>
          </a:xfrm>
        </p:spPr>
        <p:txBody>
          <a:bodyPr/>
          <a:lstStyle/>
          <a:p>
            <a:pPr eaLnBrk="1" hangingPunct="1"/>
            <a:r>
              <a:rPr lang="hr-HR" altLang="sr-Latn-RS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Moja poslušnost Bogu</a:t>
            </a:r>
            <a:endParaRPr lang="de-DE" altLang="sr-Latn-RS" sz="5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1F5DBCC0-576B-99A4-F354-5F53110A337E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518407"/>
            <a:ext cx="5364760" cy="4612518"/>
          </a:xfrm>
        </p:spPr>
        <p:txBody>
          <a:bodyPr/>
          <a:lstStyle/>
          <a:p>
            <a:r>
              <a:rPr lang="hr-H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Kakve je zapovjedi Gospodin meni u životu dao?</a:t>
            </a:r>
            <a:endParaRPr lang="en-GB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Koje sam velike ciljeve u svom zvanju uspio ostvariti?</a:t>
            </a:r>
            <a:endParaRPr lang="en-GB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Kakvu veliku utjehu Bog meni dariva?</a:t>
            </a:r>
            <a:endParaRPr lang="en-GB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4">
            <a:extLst>
              <a:ext uri="{FF2B5EF4-FFF2-40B4-BE49-F238E27FC236}">
                <a16:creationId xmlns:a16="http://schemas.microsoft.com/office/drawing/2014/main" id="{806E09C9-38EF-2753-BEA7-CB76D8CCA403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5230" y="1316038"/>
            <a:ext cx="3188770" cy="424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8315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CE473DB1-5A65-2BB8-2C3B-D73342DE9D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36525"/>
            <a:ext cx="8229600" cy="1139825"/>
          </a:xfrm>
        </p:spPr>
        <p:txBody>
          <a:bodyPr/>
          <a:lstStyle/>
          <a:p>
            <a:r>
              <a:rPr lang="hr-HR" altLang="sr-Latn-RS" sz="4600" b="1">
                <a:latin typeface="Times New Roman" panose="02020603050405020304" pitchFamily="18" charset="0"/>
                <a:cs typeface="Times New Roman" panose="02020603050405020304" pitchFamily="18" charset="0"/>
              </a:rPr>
              <a:t>Poslušan do smrti</a:t>
            </a:r>
          </a:p>
        </p:txBody>
      </p:sp>
      <p:sp>
        <p:nvSpPr>
          <p:cNvPr id="121866" name="Rectangle 10">
            <a:extLst>
              <a:ext uri="{FF2B5EF4-FFF2-40B4-BE49-F238E27FC236}">
                <a16:creationId xmlns:a16="http://schemas.microsoft.com/office/drawing/2014/main" id="{8F753E46-D3F8-490D-FA5E-8B41E7412EDB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785813"/>
            <a:ext cx="5751513" cy="5383212"/>
          </a:xfrm>
        </p:spPr>
        <p:txBody>
          <a:bodyPr/>
          <a:lstStyle/>
          <a:p>
            <a:pPr lvl="1"/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Posljednja zapovijed u </a:t>
            </a:r>
            <a:r>
              <a:rPr lang="hr-HR" altLang="sr-Latn-R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Pnz</a:t>
            </a: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altLang="sr-Latn-RS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32,50</a:t>
            </a:r>
          </a:p>
          <a:p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“Umri! – kao tvoj brat Aron”</a:t>
            </a:r>
          </a:p>
          <a:p>
            <a:pPr lvl="1"/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Nakon dovršena posla (2x “sve” v45)</a:t>
            </a:r>
          </a:p>
          <a:p>
            <a:pPr lvl="1"/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Riječi, zajednica</a:t>
            </a:r>
          </a:p>
          <a:p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Prije: “uspni se i pogledaj!” (v49)</a:t>
            </a:r>
            <a:r>
              <a:rPr lang="pl-PL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hr-HR" altLang="sr-Latn-R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Mojsije ozbiljno shvaća usp. c33</a:t>
            </a:r>
          </a:p>
          <a:p>
            <a:pPr lvl="1"/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Čuje posljednje riječi Božje (</a:t>
            </a:r>
            <a:r>
              <a:rPr lang="hr-HR" altLang="sr-Latn-R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34,4</a:t>
            </a: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lvl="1"/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Izvršava zapovijed u 34,5:</a:t>
            </a:r>
          </a:p>
          <a:p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Umire (34,5 – “sluga Gospodnji”)</a:t>
            </a:r>
          </a:p>
          <a:p>
            <a:pPr lvl="1"/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Tko ga je pokopao 34,6? </a:t>
            </a:r>
          </a:p>
          <a:p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“on” = Bog?</a:t>
            </a:r>
          </a:p>
        </p:txBody>
      </p:sp>
      <p:pic>
        <p:nvPicPr>
          <p:cNvPr id="3" name="Picture 6">
            <a:extLst>
              <a:ext uri="{FF2B5EF4-FFF2-40B4-BE49-F238E27FC236}">
                <a16:creationId xmlns:a16="http://schemas.microsoft.com/office/drawing/2014/main" id="{29D2ABEA-1DE1-8866-349E-F5A5A9EA10F6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36376" y="0"/>
            <a:ext cx="3007624" cy="3964204"/>
          </a:xfrm>
          <a:noFill/>
        </p:spPr>
      </p:pic>
    </p:spTree>
    <p:extLst>
      <p:ext uri="{BB962C8B-B14F-4D97-AF65-F5344CB8AC3E}">
        <p14:creationId xmlns:p14="http://schemas.microsoft.com/office/powerpoint/2010/main" val="4084418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1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1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18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18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18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186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CE473DB1-5A65-2BB8-2C3B-D73342DE9D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36525"/>
            <a:ext cx="8229600" cy="1139825"/>
          </a:xfrm>
        </p:spPr>
        <p:txBody>
          <a:bodyPr/>
          <a:lstStyle/>
          <a:p>
            <a:r>
              <a:rPr lang="hr-HR" altLang="sr-Latn-R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Bogu poznat</a:t>
            </a:r>
          </a:p>
        </p:txBody>
      </p:sp>
      <p:sp>
        <p:nvSpPr>
          <p:cNvPr id="121866" name="Rectangle 10">
            <a:extLst>
              <a:ext uri="{FF2B5EF4-FFF2-40B4-BE49-F238E27FC236}">
                <a16:creationId xmlns:a16="http://schemas.microsoft.com/office/drawing/2014/main" id="{8F753E46-D3F8-490D-FA5E-8B41E7412EDB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132514"/>
            <a:ext cx="5751513" cy="5058926"/>
          </a:xfrm>
        </p:spPr>
        <p:txBody>
          <a:bodyPr/>
          <a:lstStyle/>
          <a:p>
            <a:pPr lvl="1"/>
            <a:r>
              <a:rPr lang="hr-HR" altLang="sr-Latn-R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Koliko godina doživio (34,7)?</a:t>
            </a:r>
          </a:p>
          <a:p>
            <a:r>
              <a:rPr lang="hr-HR" altLang="sr-Latn-R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120 godina (usp. Post 6,3) – puna mjera</a:t>
            </a:r>
          </a:p>
          <a:p>
            <a:pPr lvl="1" eaLnBrk="1" hangingPunct="1">
              <a:lnSpc>
                <a:spcPct val="90000"/>
              </a:lnSpc>
            </a:pPr>
            <a:r>
              <a:rPr lang="hr-HR" altLang="sr-Latn-R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Mojsije jedinstven (</a:t>
            </a:r>
            <a:r>
              <a:rPr lang="hr-HR" altLang="sr-Latn-R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Pnz</a:t>
            </a:r>
            <a:r>
              <a:rPr lang="hr-HR" altLang="sr-Latn-R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altLang="sr-Latn-R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34,10</a:t>
            </a:r>
            <a:r>
              <a:rPr lang="hr-HR" altLang="sr-Latn-R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eaLnBrk="1" hangingPunct="1">
              <a:lnSpc>
                <a:spcPct val="90000"/>
              </a:lnSpc>
            </a:pPr>
            <a:r>
              <a:rPr lang="hr-HR" altLang="sr-Latn-R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Bog ga “poznaje licem u lice”</a:t>
            </a:r>
          </a:p>
          <a:p>
            <a:pPr eaLnBrk="1" hangingPunct="1">
              <a:lnSpc>
                <a:spcPct val="90000"/>
              </a:lnSpc>
            </a:pPr>
            <a:r>
              <a:rPr lang="hr-HR" altLang="sr-Latn-R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poslan od Boga </a:t>
            </a:r>
            <a:br>
              <a:rPr lang="hr-HR" altLang="sr-Latn-R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e-IL" altLang="sr-Latn-R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שׁלח</a:t>
            </a:r>
            <a:r>
              <a:rPr lang="hr-HR" altLang="sr-Latn-R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altLang="sr-Latn-R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</a:t>
            </a:r>
            <a:r>
              <a:rPr lang="en-US" altLang="sr-Latn-R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ā</a:t>
            </a:r>
            <a:r>
              <a:rPr lang="hr-HR" altLang="sr-Latn-R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laḥ</a:t>
            </a:r>
            <a:r>
              <a:rPr lang="hr-HR" altLang="sr-Latn-R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(34,11)</a:t>
            </a:r>
          </a:p>
          <a:p>
            <a:pPr eaLnBrk="1" hangingPunct="1">
              <a:lnSpc>
                <a:spcPct val="90000"/>
              </a:lnSpc>
            </a:pPr>
            <a:r>
              <a:rPr lang="hr-HR" altLang="sr-Latn-R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Isus – poslušan do smrti, </a:t>
            </a:r>
            <a:r>
              <a:rPr lang="hr-HR" altLang="sr-Latn-R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smrti na križu </a:t>
            </a:r>
            <a:r>
              <a:rPr lang="hr-HR" altLang="sr-Latn-R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r-HR" altLang="sr-Latn-R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</a:t>
            </a:r>
            <a:r>
              <a:rPr lang="hr-HR" altLang="sr-Latn-R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2,8)</a:t>
            </a:r>
          </a:p>
          <a:p>
            <a:pPr lvl="1" eaLnBrk="1" hangingPunct="1">
              <a:lnSpc>
                <a:spcPct val="90000"/>
              </a:lnSpc>
            </a:pPr>
            <a:r>
              <a:rPr lang="hr-HR" altLang="sr-Latn-R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Prokletstvo (</a:t>
            </a:r>
            <a:r>
              <a:rPr lang="hr-HR" altLang="sr-Latn-R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Pnz</a:t>
            </a:r>
            <a:r>
              <a:rPr lang="hr-HR" altLang="sr-Latn-R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21,23)</a:t>
            </a:r>
          </a:p>
        </p:txBody>
      </p:sp>
      <p:pic>
        <p:nvPicPr>
          <p:cNvPr id="3" name="Picture 7">
            <a:extLst>
              <a:ext uri="{FF2B5EF4-FFF2-40B4-BE49-F238E27FC236}">
                <a16:creationId xmlns:a16="http://schemas.microsoft.com/office/drawing/2014/main" id="{1F7A7B87-7174-0CF4-1878-F952761F913F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365186" y="0"/>
            <a:ext cx="2778814" cy="3875714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1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1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1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1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1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18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18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18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18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18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18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18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18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18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69850869-551B-CA71-28D0-83CD869CC4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76213"/>
            <a:ext cx="8229600" cy="1139825"/>
          </a:xfrm>
        </p:spPr>
        <p:txBody>
          <a:bodyPr/>
          <a:lstStyle/>
          <a:p>
            <a:pPr eaLnBrk="1" hangingPunct="1"/>
            <a:r>
              <a:rPr lang="hr-HR" altLang="sr-Latn-RS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Moja poslušnost Bogu</a:t>
            </a:r>
            <a:endParaRPr lang="de-DE" altLang="sr-Latn-RS" sz="5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1F5DBCC0-576B-99A4-F354-5F53110A337E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518407"/>
            <a:ext cx="5364760" cy="4612518"/>
          </a:xfrm>
        </p:spPr>
        <p:txBody>
          <a:bodyPr/>
          <a:lstStyle/>
          <a:p>
            <a:r>
              <a:rPr lang="hr-H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Kakve je zapovjedi Gospodin meni u životu dao?</a:t>
            </a:r>
            <a:endParaRPr lang="en-GB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Koje sam velike ciljeve u svom zvanju uspio ostvariti?</a:t>
            </a:r>
            <a:endParaRPr lang="en-GB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Kakvu veliku utjehu Bog meni dariva?</a:t>
            </a:r>
            <a:endParaRPr lang="en-GB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4">
            <a:extLst>
              <a:ext uri="{FF2B5EF4-FFF2-40B4-BE49-F238E27FC236}">
                <a16:creationId xmlns:a16="http://schemas.microsoft.com/office/drawing/2014/main" id="{806E09C9-38EF-2753-BEA7-CB76D8CCA403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5230" y="1316038"/>
            <a:ext cx="3188770" cy="424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8087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5_Blends">
  <a:themeElements>
    <a:clrScheme name="4_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4_Blend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4_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TS001069000">
  <a:themeElements>
    <a:clrScheme name="1_TS001069000 2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00CC00"/>
      </a:accent1>
      <a:accent2>
        <a:srgbClr val="FF822D"/>
      </a:accent2>
      <a:accent3>
        <a:srgbClr val="FFFFFF"/>
      </a:accent3>
      <a:accent4>
        <a:srgbClr val="000000"/>
      </a:accent4>
      <a:accent5>
        <a:srgbClr val="AAE2AA"/>
      </a:accent5>
      <a:accent6>
        <a:srgbClr val="E77528"/>
      </a:accent6>
      <a:hlink>
        <a:srgbClr val="FF63B1"/>
      </a:hlink>
      <a:folHlink>
        <a:srgbClr val="B2B2B2"/>
      </a:folHlink>
    </a:clrScheme>
    <a:fontScheme name="1_TS001069000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TS001069000 1">
        <a:dk1>
          <a:srgbClr val="FC6600"/>
        </a:dk1>
        <a:lt1>
          <a:srgbClr val="C6FE82"/>
        </a:lt1>
        <a:dk2>
          <a:srgbClr val="FFFFFF"/>
        </a:dk2>
        <a:lt2>
          <a:srgbClr val="000000"/>
        </a:lt2>
        <a:accent1>
          <a:srgbClr val="00CC00"/>
        </a:accent1>
        <a:accent2>
          <a:srgbClr val="FF822D"/>
        </a:accent2>
        <a:accent3>
          <a:srgbClr val="DFFEC1"/>
        </a:accent3>
        <a:accent4>
          <a:srgbClr val="D75600"/>
        </a:accent4>
        <a:accent5>
          <a:srgbClr val="AAE2AA"/>
        </a:accent5>
        <a:accent6>
          <a:srgbClr val="E77528"/>
        </a:accent6>
        <a:hlink>
          <a:srgbClr val="FF63B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S001069000 2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00CC00"/>
        </a:accent1>
        <a:accent2>
          <a:srgbClr val="FF822D"/>
        </a:accent2>
        <a:accent3>
          <a:srgbClr val="FFFFFF"/>
        </a:accent3>
        <a:accent4>
          <a:srgbClr val="000000"/>
        </a:accent4>
        <a:accent5>
          <a:srgbClr val="AAE2AA"/>
        </a:accent5>
        <a:accent6>
          <a:srgbClr val="E77528"/>
        </a:accent6>
        <a:hlink>
          <a:srgbClr val="FF63B1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S001069000 3">
        <a:dk1>
          <a:srgbClr val="000000"/>
        </a:dk1>
        <a:lt1>
          <a:srgbClr val="FFFFFF"/>
        </a:lt1>
        <a:dk2>
          <a:srgbClr val="000000"/>
        </a:dk2>
        <a:lt2>
          <a:srgbClr val="4D4D4D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S001069000 4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72CE86"/>
        </a:accent1>
        <a:accent2>
          <a:srgbClr val="F6B070"/>
        </a:accent2>
        <a:accent3>
          <a:srgbClr val="FFFFFF"/>
        </a:accent3>
        <a:accent4>
          <a:srgbClr val="000000"/>
        </a:accent4>
        <a:accent5>
          <a:srgbClr val="BCE3C3"/>
        </a:accent5>
        <a:accent6>
          <a:srgbClr val="DF9F65"/>
        </a:accent6>
        <a:hlink>
          <a:srgbClr val="EB9DC4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S001069000 5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F58F91"/>
        </a:accent1>
        <a:accent2>
          <a:srgbClr val="CE7162"/>
        </a:accent2>
        <a:accent3>
          <a:srgbClr val="FFFFFF"/>
        </a:accent3>
        <a:accent4>
          <a:srgbClr val="000000"/>
        </a:accent4>
        <a:accent5>
          <a:srgbClr val="F9C6C7"/>
        </a:accent5>
        <a:accent6>
          <a:srgbClr val="BA6658"/>
        </a:accent6>
        <a:hlink>
          <a:srgbClr val="F6CA7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S001069000 6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FAB774"/>
        </a:accent1>
        <a:accent2>
          <a:srgbClr val="CBACD4"/>
        </a:accent2>
        <a:accent3>
          <a:srgbClr val="FFFFFF"/>
        </a:accent3>
        <a:accent4>
          <a:srgbClr val="000000"/>
        </a:accent4>
        <a:accent5>
          <a:srgbClr val="FCD8BC"/>
        </a:accent5>
        <a:accent6>
          <a:srgbClr val="B89BC0"/>
        </a:accent6>
        <a:hlink>
          <a:srgbClr val="C2EB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S001069000 7">
        <a:dk1>
          <a:srgbClr val="3B6147"/>
        </a:dk1>
        <a:lt1>
          <a:srgbClr val="CED5E8"/>
        </a:lt1>
        <a:dk2>
          <a:srgbClr val="FFFFFF"/>
        </a:dk2>
        <a:lt2>
          <a:srgbClr val="777777"/>
        </a:lt2>
        <a:accent1>
          <a:srgbClr val="FEA868"/>
        </a:accent1>
        <a:accent2>
          <a:srgbClr val="9AA8D0"/>
        </a:accent2>
        <a:accent3>
          <a:srgbClr val="E3E7F2"/>
        </a:accent3>
        <a:accent4>
          <a:srgbClr val="31523B"/>
        </a:accent4>
        <a:accent5>
          <a:srgbClr val="FED1B9"/>
        </a:accent5>
        <a:accent6>
          <a:srgbClr val="8B98BC"/>
        </a:accent6>
        <a:hlink>
          <a:srgbClr val="9CE157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S001069000 8">
        <a:dk1>
          <a:srgbClr val="2C395E"/>
        </a:dk1>
        <a:lt1>
          <a:srgbClr val="8798C7"/>
        </a:lt1>
        <a:dk2>
          <a:srgbClr val="FFFFFF"/>
        </a:dk2>
        <a:lt2>
          <a:srgbClr val="000000"/>
        </a:lt2>
        <a:accent1>
          <a:srgbClr val="FEE168"/>
        </a:accent1>
        <a:accent2>
          <a:srgbClr val="BAE482"/>
        </a:accent2>
        <a:accent3>
          <a:srgbClr val="C3CAE0"/>
        </a:accent3>
        <a:accent4>
          <a:srgbClr val="242F4F"/>
        </a:accent4>
        <a:accent5>
          <a:srgbClr val="FEEEB9"/>
        </a:accent5>
        <a:accent6>
          <a:srgbClr val="A8CF75"/>
        </a:accent6>
        <a:hlink>
          <a:srgbClr val="EFAD6B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835</TotalTime>
  <Words>261</Words>
  <Application>Microsoft Office PowerPoint</Application>
  <PresentationFormat>On-screen Show (4:3)</PresentationFormat>
  <Paragraphs>38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Garamond</vt:lpstr>
      <vt:lpstr>Tahoma</vt:lpstr>
      <vt:lpstr>Times New Roman</vt:lpstr>
      <vt:lpstr>Wingdings</vt:lpstr>
      <vt:lpstr>Edge</vt:lpstr>
      <vt:lpstr>1_Edge</vt:lpstr>
      <vt:lpstr>5_Blends</vt:lpstr>
      <vt:lpstr>1_TS001069000</vt:lpstr>
      <vt:lpstr>Mojsije  – sluga Božji</vt:lpstr>
      <vt:lpstr>Hajdemo u dom Gospodnji (Ps 122)</vt:lpstr>
      <vt:lpstr>Dođite,  otpočinite!  Duhovne vježbe</vt:lpstr>
      <vt:lpstr>Mojsije  – sluga Božji</vt:lpstr>
      <vt:lpstr>Moja poslušnost Bogu</vt:lpstr>
      <vt:lpstr>Poslušan do smrti</vt:lpstr>
      <vt:lpstr>Bogu poznat</vt:lpstr>
      <vt:lpstr>Moja poslušnost Bogu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Ponovljeni zakon</dc:title>
  <dc:creator>Guenther</dc:creator>
  <cp:lastModifiedBy>Niko Bilić</cp:lastModifiedBy>
  <cp:revision>80</cp:revision>
  <dcterms:created xsi:type="dcterms:W3CDTF">2007-03-20T07:08:59Z</dcterms:created>
  <dcterms:modified xsi:type="dcterms:W3CDTF">2024-07-18T05:10:15Z</dcterms:modified>
</cp:coreProperties>
</file>