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99" r:id="rId3"/>
    <p:sldMasterId id="2147483711" r:id="rId4"/>
  </p:sldMasterIdLst>
  <p:notesMasterIdLst>
    <p:notesMasterId r:id="rId15"/>
  </p:notesMasterIdLst>
  <p:handoutMasterIdLst>
    <p:handoutMasterId r:id="rId16"/>
  </p:handoutMasterIdLst>
  <p:sldIdLst>
    <p:sldId id="262" r:id="rId5"/>
    <p:sldId id="298" r:id="rId6"/>
    <p:sldId id="344" r:id="rId7"/>
    <p:sldId id="341" r:id="rId8"/>
    <p:sldId id="263" r:id="rId9"/>
    <p:sldId id="342" r:id="rId10"/>
    <p:sldId id="273" r:id="rId11"/>
    <p:sldId id="264" r:id="rId12"/>
    <p:sldId id="271" r:id="rId13"/>
    <p:sldId id="343" r:id="rId14"/>
  </p:sldIdLst>
  <p:sldSz cx="9144000" cy="6858000" type="screen4x3"/>
  <p:notesSz cx="8686800" cy="64008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16">
          <p15:clr>
            <a:srgbClr val="A4A3A4"/>
          </p15:clr>
        </p15:guide>
        <p15:guide id="2" pos="27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2" autoAdjust="0"/>
    <p:restoredTop sz="94779" autoAdjust="0"/>
  </p:normalViewPr>
  <p:slideViewPr>
    <p:cSldViewPr>
      <p:cViewPr varScale="1">
        <p:scale>
          <a:sx n="92" d="100"/>
          <a:sy n="92" d="100"/>
        </p:scale>
        <p:origin x="119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-1872" y="-96"/>
      </p:cViewPr>
      <p:guideLst>
        <p:guide orient="horz" pos="2016"/>
        <p:guide pos="27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D35ADD2-0827-C898-2DF8-C357E929F2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639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t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1C5B13A3-3F75-5CBD-1381-AD6B4F27E5A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921250" y="0"/>
            <a:ext cx="37639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r>
              <a:rPr lang="hr-HR" altLang="en-US"/>
              <a:t>.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F2A4E945-3B20-C225-82C3-CAD156244F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078538"/>
            <a:ext cx="37639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b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en-US" altLang="en-US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FB6C5AC6-FDC2-7AEB-B469-B265C5E972B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921250" y="6078538"/>
            <a:ext cx="37639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A97AF8EB-25E4-42A9-B941-6A4E007F773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57E9F68D-4925-FFF0-06B3-EA62486EA4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639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t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921E35E-511A-1DC9-198D-EF5D9B8A4F8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921250" y="0"/>
            <a:ext cx="37639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r>
              <a:rPr lang="hr-HR" altLang="en-US"/>
              <a:t>8.12.2014.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8B9EB271-D12D-F58D-0F80-487D7E5492B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44788" y="481013"/>
            <a:ext cx="3198812" cy="23987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11E34543-E64F-FDD0-FBC3-CE3776EFF3A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9950" y="3040063"/>
            <a:ext cx="6946900" cy="287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D54CBEC6-0C4B-3210-D5F0-EE5FF1B2152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078538"/>
            <a:ext cx="37639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b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en-US" altLang="en-US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849F44E3-A378-C5AD-F5DC-EA2BE0964C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921250" y="6078538"/>
            <a:ext cx="37639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6209" tIns="43104" rIns="86209" bIns="43104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DEDADA08-2409-4C34-8FB9-9FF2AD4CD4CB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6D2C4B32-C270-F6A3-853F-D0A4DFE2B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8B0954CB-30B1-899A-E22F-B2751AA7D4F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F77C64-6C90-6352-E091-20FB46145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B8BD6D-E53F-3FD1-9AA6-E9449509AD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EEBB3B-20FE-B8F1-73FE-916E37F686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C62CA-42A6-462F-9FCA-C86D02019C3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35221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13823F-81EC-B363-FFC6-EAC533B7D8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1C7564-D5B2-04A6-4D5D-AA33C8A9DA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D0D1E4-C819-5B66-2D89-7757E94BC9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092CF-23EC-4264-AC5F-49538794BDC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1908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57F532-37FA-436C-3365-A3C6195CC1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45756-55E7-D03B-EBD1-5883C04A8D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4CA516-0300-79B7-C595-9728BC6DF4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4A334-E671-4E19-AD59-5EEB29438FE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116067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781C64-AFA6-1554-AB7E-7DF8D495CF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AD7059-D1AC-801A-1FC3-16D807A164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61B742-CD9A-48C5-A62C-2103B37BF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F0154-9079-4D27-A296-ABFAEBC7034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1825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B20FFA41-2111-250A-BC26-1C7999114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9020C856-153C-6EC4-EAF9-72605879D0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C46384-5B48-EDDD-8FAC-C2C69EA041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510FC5-142A-0C6D-8006-948F7E79D3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7EEB87-01E8-66CA-892A-E53123E934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85A18-FAA8-41C8-80B5-6C5BB9FDF14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49078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722B15-FC1A-1B83-2A87-6AA286CEF9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9C950D-8851-224A-998F-8D855A77B4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F21AD7-31AB-3682-6710-6CDE1F3DB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523481-D0B7-405C-9BE6-91E08A150A3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5062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897FB6-9F29-FE43-5262-E4FB2E6911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A288A4-76B2-FF19-ECFE-D658978A2A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32ACDE-C1D8-22FD-9D4E-55700A4201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053CC-9615-4D8F-B644-31000C9984D9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038893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122692-FE42-FCF8-C877-2F78F3B6E6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77D2BE-B3B2-4322-28AB-393B3905E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33AFF2-05AA-958D-EAAB-6D194596CE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870B9-4B8E-46BE-8228-3010A80E3542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2876958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E6F3031-2197-09BF-3513-A1CEA3893D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F191AED-D8F2-8B81-E94D-F1CFCD527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335A2E5-E603-816A-0490-3681E9B4EC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F171C7-4085-4A3B-AD1A-6FDAF15807D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0601074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BFF593B-EAD6-C413-4655-CC44F33AD3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F3621AC-BB33-FC33-96FF-EF2BBA26F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B93A88C-F95F-8215-6B1D-09A2755C54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9276A-F1BC-4A20-A0CF-D81B66BD492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987403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517D265-DF73-FFDC-15B6-5E20660C7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8869F9-2FEF-2A33-4046-F649218A30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22FF615-0486-6D00-0745-D45ED2CF06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106141-FA59-470B-BE4A-EE337BE8C7F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57834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4F6F3B-0834-9631-7F8F-F83F07C33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4504F1-C058-0758-2C98-6F22921B2C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8C39C3-48F3-D058-8F33-9C9BC066C5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6ED23E-F2AD-4BEE-9B1C-024BE172B2D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0542239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F3F9B4-D2C1-2CBD-4661-92E87A6CE5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C513B6-9390-5F40-C02A-F2577642A2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ABDC3-601A-02CA-444F-D8CFC12C4A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F8C303-97CA-4BD0-90AA-2EB2EF01E05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979133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1922E7-BE44-F272-7605-B8CABF4362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A7EE1F-FDA0-D0B0-1A6F-1C3D11EDD1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152B34-7B33-B82C-1415-20AFC03231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5D2A7B-EC5A-492C-91B1-F13EE8E4EE6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983405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5F8116-8392-89AC-54AC-B1F82A3200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312982-C364-43D9-1EEF-C7C6F87C2E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F10D25-6E3C-C6E7-6392-880CFF2953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9E32D2-514E-472F-81FF-C004FEBBF23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2582058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1D1B10-18CA-61BA-BF38-497E65CF74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881AAC-136E-92CE-F034-4657BC15F4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4EE1AB-A024-D16B-69AC-37734E2D8A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1E0BE1-7C56-419F-BCC3-C8540C22FE9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084198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CAD49950-8F72-56B8-56A5-83FE1C7C38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2F1566DB-0667-66E3-CEDB-EFEE9CC57B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27AB1BA-6AF6-CDBE-81BB-795B988E0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D89BF-313F-482E-B254-2535EFE06B2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2383282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31DBD4B-856F-30B0-9924-992108DA0C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48526D1B-5971-5346-4075-C66E50602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75B35B6-7B1A-BEE9-201E-F5BE3E07E3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278ED-6EB1-4482-892F-D81197C5AA4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7477377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4E4B09E-5557-D329-EB16-1CC4BBCC55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44396247-8F4D-75CF-5DEA-95AEFA9F79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63C6FBA-AF70-3AD2-38BE-A05BB9DAF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90B29B-F61B-422B-9CB9-4132E217A01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216281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3A74454-E330-AE5B-E7CD-4413696BE9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A21CF2FF-BF72-7C9B-4899-FE63536CFC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B644A76-51A3-C6B5-68FC-DDE03D6B24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589BF-5788-4DEE-BE7B-60BA671F5CA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913821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4A781FB-01D0-B21D-0D96-2D220A84DD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ED46FED6-4F39-939E-F90E-29D4C4D6B5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81E27949-8A8F-84FB-B32D-2921D1A9D5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CD451-2267-49FD-BEAE-32E1A956144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0887926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6D8C8C98-05E6-2343-F1E6-A2C33307DD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BEE74BE2-EB7C-AAD4-ACD6-1590AA35E1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EF8F8047-37A7-C86D-DC45-1659F909EF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55129-70FB-45FD-90DB-487C43E1E2B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85870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1E31CE-08A7-BD45-0A6E-BBFA9D0B51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844ED1-CC25-F292-6265-1DE4A50A65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D95F98-5FB4-224B-EA27-F932669AD2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532FF-9E98-449A-A470-B2D2A3CB1E1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722728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CFD9EE34-3F72-3526-F10B-F26FAEA0F7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E1430AD0-883F-D3A1-B980-5F1511BBBD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AF7613D-25B7-E10A-106E-5D4D6E2E8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9E4E52-87F9-403E-98C0-96B805C9C04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6857890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EA083D6-B27D-E069-7D76-EDA2EA6DDF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7153AA5A-45AC-2155-4E7C-D3835099EF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F3B2613-01E1-AB53-7F56-B392946B67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C46129-04FB-4B7B-96C4-4C8545CFE16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505202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0CB9F9E-6C75-FC25-5C58-8263696A4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AB605BD-CE28-BCFB-F015-F2389B64B7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E2809F2-E9F6-4750-52BA-34DAF1A692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7CB90-1A81-483E-8D42-020DA2A7FE09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131234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25128929-8D02-7863-042D-D95DB5698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1DCEB553-C205-0385-1CD6-41371251A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38FC41D-DAA6-ED04-5699-64FED2E3B4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F9981B-984D-4B82-BFFE-DDB85BA1346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1703352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762BB69D-8C22-025D-AAEF-0B8568C63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45B9485B-9550-0CEC-EACE-CD1F31A33B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0D9A229-9D45-4A4D-6552-7D6F4E3555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CC419D-4171-414D-9019-FB379C1C4B8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1958131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34382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21441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2722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38485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724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374649-86EA-465E-E13A-E494C5986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04FC9C-EBEE-387D-D986-91B37A0827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C1DB52-B480-1C06-C9AB-1365AF307D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024E0-4465-46F2-9BA1-49731D8B044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3744827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72333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39740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38294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2362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1604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6096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154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FD18CD-AFA0-8F54-1760-F8DAAD4E88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61E6FB-0225-5C54-5AB3-BE163A904C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B561E3-52B4-48BC-17F3-1AD1F3598C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59D1B-FE56-49BF-BF6F-836C9FCBC38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6023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A36120-1F1F-BE1C-6D8B-60E16A4CB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B9CDD7-41C5-324F-FDB6-D0A046821C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2AEA706-57F9-58BD-E5DD-006A0CA4AD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C4ED5B-22DA-4519-9709-8B11BD86C72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56680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0CC9AB5-38F0-CBB0-D7F6-E78E62140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DDFA8BF-0AD0-4689-0F14-FBAD6ADF12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E857B15-56B5-4DD4-F76A-41C7327B00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4A88E-35E8-4C15-A832-C657E7FFBCC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460943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6606A4-3D76-5156-8580-934C79217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1F9170-611B-2DED-85A9-E49C994427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05F18E-5502-B0B8-DD3B-B63EF369A8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53C193-DC47-40B5-86E7-A87F107DA5C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29263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726FBA-278A-8AEA-95FD-7026E0DD99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A72328-4FAA-9A19-D99B-7936179F4B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DFDB18-8146-5344-8F9A-681BE8CC28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FDD88-EAC3-4F48-B365-4494485D050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20502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4EFD826-1E00-26B0-1AB9-A7BB66EEA0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AA828F-8F5B-585A-0613-51E477F41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C923479-8B50-531A-20B8-003C87FD2F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BB05727-F97D-4CFE-B63E-05DA6F61CB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7921B6CF-A541-D8F7-2433-2935DAE1A9A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2E02530E-F577-404C-BBD4-94307B4AC215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B636F9F8-698C-3211-24A6-81C9CD171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EF811284-FCF6-2908-2308-D0F6D1009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5" r:id="rId3"/>
    <p:sldLayoutId id="2147483684" r:id="rId4"/>
    <p:sldLayoutId id="2147483683" r:id="rId5"/>
    <p:sldLayoutId id="2147483682" r:id="rId6"/>
    <p:sldLayoutId id="2147483681" r:id="rId7"/>
    <p:sldLayoutId id="2147483680" r:id="rId8"/>
    <p:sldLayoutId id="2147483679" r:id="rId9"/>
    <p:sldLayoutId id="2147483678" r:id="rId10"/>
    <p:sldLayoutId id="2147483677" r:id="rId11"/>
    <p:sldLayoutId id="214748367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6617143-E0B9-0570-2441-F32E68CB63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A33F227-FA06-EFF3-B035-277220EA7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DC1E830-FA79-9647-4C39-FE8C1168E35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887593C3-535F-5F85-E123-D27837E4EA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84E3E2B3-4209-6B5B-7D7E-154C1BAE43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E8504B69-7ACE-454A-B1E2-0904DD7591E2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2055" name="Freeform 7">
            <a:extLst>
              <a:ext uri="{FF2B5EF4-FFF2-40B4-BE49-F238E27FC236}">
                <a16:creationId xmlns:a16="http://schemas.microsoft.com/office/drawing/2014/main" id="{A1549A4A-84AA-ECF8-9E9A-99F875806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EA0824EA-E841-FF6F-9F1C-C4FED116FD7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012D334D-91FE-C199-30DD-D4943ED93823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104" name="Group 3">
              <a:extLst>
                <a:ext uri="{FF2B5EF4-FFF2-40B4-BE49-F238E27FC236}">
                  <a16:creationId xmlns:a16="http://schemas.microsoft.com/office/drawing/2014/main" id="{A1E818B6-53CE-B39B-F9B7-3EB27D44D8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159" name="Rectangle 4">
                <a:extLst>
                  <a:ext uri="{FF2B5EF4-FFF2-40B4-BE49-F238E27FC236}">
                    <a16:creationId xmlns:a16="http://schemas.microsoft.com/office/drawing/2014/main" id="{743E06DA-5D56-5C01-417F-E08C522DF6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160" name="Rectangle 5">
                <a:extLst>
                  <a:ext uri="{FF2B5EF4-FFF2-40B4-BE49-F238E27FC236}">
                    <a16:creationId xmlns:a16="http://schemas.microsoft.com/office/drawing/2014/main" id="{2B215E3E-57B7-F202-4F8E-405196F2A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105" name="Group 6">
              <a:extLst>
                <a:ext uri="{FF2B5EF4-FFF2-40B4-BE49-F238E27FC236}">
                  <a16:creationId xmlns:a16="http://schemas.microsoft.com/office/drawing/2014/main" id="{CD141D96-DBC3-E621-E8A0-9AB35C5061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157" name="Rectangle 7">
                <a:extLst>
                  <a:ext uri="{FF2B5EF4-FFF2-40B4-BE49-F238E27FC236}">
                    <a16:creationId xmlns:a16="http://schemas.microsoft.com/office/drawing/2014/main" id="{FCE407A3-64A0-7CF2-203F-42C48385F7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158" name="Rectangle 8">
                <a:extLst>
                  <a:ext uri="{FF2B5EF4-FFF2-40B4-BE49-F238E27FC236}">
                    <a16:creationId xmlns:a16="http://schemas.microsoft.com/office/drawing/2014/main" id="{B0AAD257-B602-A7C5-0EDE-55CEF0116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6154" name="Rectangle 9">
              <a:extLst>
                <a:ext uri="{FF2B5EF4-FFF2-40B4-BE49-F238E27FC236}">
                  <a16:creationId xmlns:a16="http://schemas.microsoft.com/office/drawing/2014/main" id="{34C02EED-DDA9-C417-8735-E27C444A4D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5" name="Rectangle 10">
              <a:extLst>
                <a:ext uri="{FF2B5EF4-FFF2-40B4-BE49-F238E27FC236}">
                  <a16:creationId xmlns:a16="http://schemas.microsoft.com/office/drawing/2014/main" id="{2E779EC6-85E7-C3E4-910D-6DDF508422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6" name="Rectangle 11">
              <a:extLst>
                <a:ext uri="{FF2B5EF4-FFF2-40B4-BE49-F238E27FC236}">
                  <a16:creationId xmlns:a16="http://schemas.microsoft.com/office/drawing/2014/main" id="{F2C108BE-1517-D6EC-917F-91AA437048A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rot="10800000"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099" name="Rectangle 9">
            <a:extLst>
              <a:ext uri="{FF2B5EF4-FFF2-40B4-BE49-F238E27FC236}">
                <a16:creationId xmlns:a16="http://schemas.microsoft.com/office/drawing/2014/main" id="{F611CDB2-EBAC-988D-9D9F-938CC732F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4100" name="Rectangle 10">
            <a:extLst>
              <a:ext uri="{FF2B5EF4-FFF2-40B4-BE49-F238E27FC236}">
                <a16:creationId xmlns:a16="http://schemas.microsoft.com/office/drawing/2014/main" id="{D5EB5B78-3FD6-7E51-563D-5BACE9FB50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96EC0D2E-1FCD-4469-E180-4D38EBE362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863E1230-C8E3-97E3-A332-3FBFE3F96E5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BF2EC490-8A0D-4920-AD90-D060636ACC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A650A9A-3128-4C24-96DD-943C38EE3E8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03815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1">
            <a:extLst>
              <a:ext uri="{FF2B5EF4-FFF2-40B4-BE49-F238E27FC236}">
                <a16:creationId xmlns:a16="http://schemas.microsoft.com/office/drawing/2014/main" id="{48E276AB-CAEB-7750-B14A-FC2FC190483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29" name="Freeform 17" descr="CITTEXT">
              <a:extLst>
                <a:ext uri="{FF2B5EF4-FFF2-40B4-BE49-F238E27FC236}">
                  <a16:creationId xmlns:a16="http://schemas.microsoft.com/office/drawing/2014/main" id="{5141DB40-667B-2409-5A9E-667D8D4DF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824" cy="4320"/>
            </a:xfrm>
            <a:custGeom>
              <a:avLst/>
              <a:gdLst>
                <a:gd name="T0" fmla="*/ 0 w 1824"/>
                <a:gd name="T1" fmla="*/ 45564 h 3840"/>
                <a:gd name="T2" fmla="*/ 0 w 1824"/>
                <a:gd name="T3" fmla="*/ 0 h 3840"/>
                <a:gd name="T4" fmla="*/ 1824 w 1824"/>
                <a:gd name="T5" fmla="*/ 0 h 3840"/>
                <a:gd name="T6" fmla="*/ 583 w 1824"/>
                <a:gd name="T7" fmla="*/ 45564 h 3840"/>
                <a:gd name="T8" fmla="*/ 0 w 1824"/>
                <a:gd name="T9" fmla="*/ 45564 h 38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0" name="Rectangle 7">
              <a:extLst>
                <a:ext uri="{FF2B5EF4-FFF2-40B4-BE49-F238E27FC236}">
                  <a16:creationId xmlns:a16="http://schemas.microsoft.com/office/drawing/2014/main" id="{11F90748-0648-65AF-88CD-6CE034ED836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008" y="0"/>
              <a:ext cx="4752" cy="2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pic>
          <p:nvPicPr>
            <p:cNvPr id="1031" name="Picture 8" descr="CITBANND">
              <a:extLst>
                <a:ext uri="{FF2B5EF4-FFF2-40B4-BE49-F238E27FC236}">
                  <a16:creationId xmlns:a16="http://schemas.microsoft.com/office/drawing/2014/main" id="{399EBC78-4F07-45BC-5E76-57FE40E5FE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66" r="5334" b="86667"/>
            <a:stretch>
              <a:fillRect/>
            </a:stretch>
          </p:blipFill>
          <p:spPr bwMode="auto">
            <a:xfrm>
              <a:off x="1584" y="0"/>
              <a:ext cx="41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Rectangle 9">
              <a:extLst>
                <a:ext uri="{FF2B5EF4-FFF2-40B4-BE49-F238E27FC236}">
                  <a16:creationId xmlns:a16="http://schemas.microsoft.com/office/drawing/2014/main" id="{77CD61D1-B9C6-3522-0022-BF927B7EE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0"/>
              <a:ext cx="4752" cy="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grpSp>
          <p:nvGrpSpPr>
            <p:cNvPr id="1033" name="Group 20">
              <a:extLst>
                <a:ext uri="{FF2B5EF4-FFF2-40B4-BE49-F238E27FC236}">
                  <a16:creationId xmlns:a16="http://schemas.microsoft.com/office/drawing/2014/main" id="{3DEE8624-76F1-AA1A-C83B-CBD61CEC3A7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56"/>
              <a:ext cx="3642" cy="94"/>
              <a:chOff x="0" y="2256"/>
              <a:chExt cx="3642" cy="94"/>
            </a:xfrm>
          </p:grpSpPr>
          <p:sp>
            <p:nvSpPr>
              <p:cNvPr id="1034" name="Freeform 10">
                <a:extLst>
                  <a:ext uri="{FF2B5EF4-FFF2-40B4-BE49-F238E27FC236}">
                    <a16:creationId xmlns:a16="http://schemas.microsoft.com/office/drawing/2014/main" id="{89C8FF56-1F00-10F2-633A-5BC960ECAD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310"/>
                <a:ext cx="3642" cy="1"/>
              </a:xfrm>
              <a:custGeom>
                <a:avLst/>
                <a:gdLst>
                  <a:gd name="T0" fmla="*/ 0 w 3642"/>
                  <a:gd name="T1" fmla="*/ 0 h 1"/>
                  <a:gd name="T2" fmla="*/ 3642 w 3642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1035" name="Group 15">
                <a:extLst>
                  <a:ext uri="{FF2B5EF4-FFF2-40B4-BE49-F238E27FC236}">
                    <a16:creationId xmlns:a16="http://schemas.microsoft.com/office/drawing/2014/main" id="{190F0E1B-0B93-D256-4923-3A379A0398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256"/>
                <a:ext cx="1678" cy="94"/>
                <a:chOff x="419" y="1193"/>
                <a:chExt cx="1678" cy="9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369D231D-B5EC-1F47-F92E-CD9729148A61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19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41CF8B45-72C0-ADA2-F70F-5DB6B1DFA26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47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E3E9F8DC-8081-36DB-CEE5-A962AFB7358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1475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926F142C-A7AA-5B09-6B34-9523FEFFEE2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003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</p:grpSp>
        </p:grpSp>
      </p:grpSp>
      <p:sp>
        <p:nvSpPr>
          <p:cNvPr id="1027" name="Rectangle 2">
            <a:extLst>
              <a:ext uri="{FF2B5EF4-FFF2-40B4-BE49-F238E27FC236}">
                <a16:creationId xmlns:a16="http://schemas.microsoft.com/office/drawing/2014/main" id="{220D69E5-183B-731A-0E54-04CB06EDEC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Titelmasterformat durch Klicken bearbeiten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6C85FE17-B9CC-0C58-9DC5-20BB62396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133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Textmasterformate durch Klicken bearbeiten</a:t>
            </a:r>
          </a:p>
          <a:p>
            <a:pPr lvl="1"/>
            <a:r>
              <a:rPr lang="de-DE" altLang="sr-Latn-RS"/>
              <a:t>Zweite Ebene</a:t>
            </a:r>
          </a:p>
          <a:p>
            <a:pPr lvl="2"/>
            <a:r>
              <a:rPr lang="de-DE" altLang="sr-Latn-RS"/>
              <a:t>Dritte Ebene</a:t>
            </a:r>
          </a:p>
          <a:p>
            <a:pPr lvl="3"/>
            <a:r>
              <a:rPr lang="de-DE" altLang="sr-Latn-RS"/>
              <a:t>Vierte Ebene</a:t>
            </a:r>
          </a:p>
          <a:p>
            <a:pPr lvl="4"/>
            <a:r>
              <a:rPr lang="de-DE" altLang="sr-Latn-R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793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1CDC748-D3F1-5C4F-C856-8A8DE46E9C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12875"/>
            <a:ext cx="8458200" cy="2376488"/>
          </a:xfrm>
        </p:spPr>
        <p:txBody>
          <a:bodyPr/>
          <a:lstStyle/>
          <a:p>
            <a:pPr eaLnBrk="1" hangingPunct="1"/>
            <a:r>
              <a:rPr lang="hr-HR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se krije </a:t>
            </a:r>
            <a:br>
              <a:rPr lang="hr-HR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iza vela?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6AD0DE9-4D8E-7834-00FC-0F6F81D6469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79613" y="4221163"/>
            <a:ext cx="5792787" cy="1417637"/>
          </a:xfrm>
        </p:spPr>
        <p:txBody>
          <a:bodyPr/>
          <a:lstStyle/>
          <a:p>
            <a:pPr eaLnBrk="1" hangingPunct="1"/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 </a:t>
            </a:r>
            <a:r>
              <a:rPr lang="hr-HR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Rahabe</a:t>
            </a:r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hr-HR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Jš</a:t>
            </a:r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2.6</a:t>
            </a:r>
          </a:p>
        </p:txBody>
      </p:sp>
      <p:pic>
        <p:nvPicPr>
          <p:cNvPr id="10244" name="Picture 4" descr="rahab1">
            <a:extLst>
              <a:ext uri="{FF2B5EF4-FFF2-40B4-BE49-F238E27FC236}">
                <a16:creationId xmlns:a16="http://schemas.microsoft.com/office/drawing/2014/main" id="{A06BFB24-5911-F2C7-8407-A3D07698A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607" y="0"/>
            <a:ext cx="4602393" cy="306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B134DD6-2220-1DCD-67C8-B5DA4612E8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88640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Ispod moga vela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2CA9E1D-B65A-DD85-1A06-F1EADCB7F4A2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328465"/>
            <a:ext cx="8291513" cy="4802460"/>
          </a:xfrm>
          <a:noFill/>
        </p:spPr>
        <p:txBody>
          <a:bodyPr/>
          <a:lstStyle/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 su najgore osude </a:t>
            </a:r>
            <a:b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 dobivam od drugih </a:t>
            </a:r>
            <a:b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 od samoga sebe?</a:t>
            </a:r>
            <a:endParaRPr lang="hr-H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Kakvu je veliku milost Bog </a:t>
            </a:r>
            <a:b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mom životu učinio?</a:t>
            </a:r>
            <a:endParaRPr lang="hr-H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Koliko sam primljen u živu zajednicu Božjega naroda?</a:t>
            </a:r>
            <a:endParaRPr lang="hr-H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 descr="rahab1">
            <a:extLst>
              <a:ext uri="{FF2B5EF4-FFF2-40B4-BE49-F238E27FC236}">
                <a16:creationId xmlns:a16="http://schemas.microsoft.com/office/drawing/2014/main" id="{4BC5E54F-3ED9-3E42-067C-FF8BBA77A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557" y="0"/>
            <a:ext cx="4170443" cy="2780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54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zervirano mjesto broja slajda 4">
            <a:extLst>
              <a:ext uri="{FF2B5EF4-FFF2-40B4-BE49-F238E27FC236}">
                <a16:creationId xmlns:a16="http://schemas.microsoft.com/office/drawing/2014/main" id="{5703657D-C1C6-64D3-AA93-E3DB4DBD1D2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820B648-5637-4E97-9A4F-2BBF01C88238}" type="slidenum">
              <a:rPr kumimoji="0" lang="hr-H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9FB4BB2-DF9F-B15F-0FF9-7DCA880B0F8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Obasjaj nas (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67)</a:t>
            </a:r>
          </a:p>
        </p:txBody>
      </p:sp>
      <p:pic>
        <p:nvPicPr>
          <p:cNvPr id="32772" name="Picture 5" descr="ps67_obasjaj">
            <a:extLst>
              <a:ext uri="{FF2B5EF4-FFF2-40B4-BE49-F238E27FC236}">
                <a16:creationId xmlns:a16="http://schemas.microsoft.com/office/drawing/2014/main" id="{4761F7E1-77AD-D0AF-6FF8-E9D416A08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9188"/>
            <a:ext cx="9144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1CDC748-D3F1-5C4F-C856-8A8DE46E9C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12875"/>
            <a:ext cx="8458200" cy="2376488"/>
          </a:xfrm>
        </p:spPr>
        <p:txBody>
          <a:bodyPr/>
          <a:lstStyle/>
          <a:p>
            <a:pPr eaLnBrk="1" hangingPunct="1"/>
            <a:r>
              <a:rPr lang="hr-HR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se krije </a:t>
            </a:r>
            <a:br>
              <a:rPr lang="hr-HR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iza vela?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6AD0DE9-4D8E-7834-00FC-0F6F81D6469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79613" y="4221163"/>
            <a:ext cx="5792787" cy="1417637"/>
          </a:xfrm>
        </p:spPr>
        <p:txBody>
          <a:bodyPr/>
          <a:lstStyle/>
          <a:p>
            <a:pPr eaLnBrk="1" hangingPunct="1"/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 </a:t>
            </a:r>
            <a:r>
              <a:rPr lang="hr-HR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Rahabe</a:t>
            </a:r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hr-HR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Jš</a:t>
            </a:r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2.6</a:t>
            </a:r>
          </a:p>
        </p:txBody>
      </p:sp>
      <p:pic>
        <p:nvPicPr>
          <p:cNvPr id="10244" name="Picture 4" descr="rahab1">
            <a:extLst>
              <a:ext uri="{FF2B5EF4-FFF2-40B4-BE49-F238E27FC236}">
                <a16:creationId xmlns:a16="http://schemas.microsoft.com/office/drawing/2014/main" id="{A06BFB24-5911-F2C7-8407-A3D07698A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607" y="0"/>
            <a:ext cx="4602393" cy="306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0927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8F51B05-2362-17F3-20D0-8BB0C6C582B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1412875"/>
            <a:ext cx="7273925" cy="2881313"/>
          </a:xfrm>
        </p:spPr>
        <p:txBody>
          <a:bodyPr lIns="91440" tIns="45720" rIns="91440" bIns="45720"/>
          <a:lstStyle/>
          <a:p>
            <a:pPr eaLnBrk="1" hangingPunct="1"/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EF33527-2888-5CBE-F072-15D25C2CC75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4508500"/>
            <a:ext cx="8208963" cy="2349500"/>
          </a:xfrm>
        </p:spPr>
        <p:txBody>
          <a:bodyPr lIns="91440" tIns="45720" rIns="91440" bIns="45720"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11268" name="Picture 6">
            <a:extLst>
              <a:ext uri="{FF2B5EF4-FFF2-40B4-BE49-F238E27FC236}">
                <a16:creationId xmlns:a16="http://schemas.microsoft.com/office/drawing/2014/main" id="{A2B84117-0B97-59C9-D160-A24FC2D1C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0"/>
            <a:ext cx="3132137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B134DD6-2220-1DCD-67C8-B5DA4612E8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88640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Ispod moga vela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2CA9E1D-B65A-DD85-1A06-F1EADCB7F4A2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328465"/>
            <a:ext cx="8291513" cy="4802460"/>
          </a:xfrm>
          <a:noFill/>
        </p:spPr>
        <p:txBody>
          <a:bodyPr/>
          <a:lstStyle/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 su najgore osude </a:t>
            </a:r>
            <a:b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koje dobivam od drugih </a:t>
            </a:r>
            <a:b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 od samoga sebe?</a:t>
            </a:r>
            <a:endParaRPr lang="hr-H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Kakvu je veliku milost Bog </a:t>
            </a:r>
            <a:b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mom životu učinio?</a:t>
            </a:r>
            <a:endParaRPr lang="hr-H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Koliko sam primljen u živu zajednicu Božjega naroda?</a:t>
            </a:r>
            <a:endParaRPr lang="hr-H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 descr="rahab1">
            <a:extLst>
              <a:ext uri="{FF2B5EF4-FFF2-40B4-BE49-F238E27FC236}">
                <a16:creationId xmlns:a16="http://schemas.microsoft.com/office/drawing/2014/main" id="{4BC5E54F-3ED9-3E42-067C-FF8BBA77A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557" y="0"/>
            <a:ext cx="4170443" cy="2780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B134DD6-2220-1DCD-67C8-B5DA4612E8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88640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Rahaba</a:t>
            </a:r>
            <a:endParaRPr lang="hr-HR" alt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2CA9E1D-B65A-DD85-1A06-F1EADCB7F4A2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981075"/>
            <a:ext cx="8291513" cy="5149850"/>
          </a:xfrm>
          <a:noFill/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nazvana u </a:t>
            </a:r>
            <a:r>
              <a:rPr lang="hr-HR" altLang="en-US" sz="22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Jš</a:t>
            </a:r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2,1; 6,25; </a:t>
            </a:r>
            <a:b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6,17.22; od koga?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Bludnica</a:t>
            </a:r>
            <a:endParaRPr lang="hr-HR" altLang="en-US" sz="2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Opis (2,1; 6,25) i Jošua (6,17.22)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Suprotstavlja se kralju (2,3s)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 radi za Božji narod?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Spašava izviđače: skriva ih – u lan (2,6)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Spušta ih konopcem (2,15)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ona to naziva u 2,12?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Učiniti milost (KS)/dobro (Š.)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Privrženost, povezanost, solidarnost, dobrota, ljubav </a:t>
            </a:r>
            <a:b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e-IL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חסד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hesed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2,12.14)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 ovdje u </a:t>
            </a:r>
            <a:r>
              <a:rPr lang="hr-HR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Jš</a:t>
            </a:r>
            <a:r>
              <a:rPr lang="hr-HR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Usp. </a:t>
            </a:r>
            <a:r>
              <a:rPr lang="hr-HR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</a:t>
            </a:r>
            <a:r>
              <a:rPr lang="hr-HR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34,6</a:t>
            </a:r>
          </a:p>
        </p:txBody>
      </p:sp>
      <p:pic>
        <p:nvPicPr>
          <p:cNvPr id="11273" name="Picture 5" descr="p00055_rahab_and_the_two_spies-787x751">
            <a:extLst>
              <a:ext uri="{FF2B5EF4-FFF2-40B4-BE49-F238E27FC236}">
                <a16:creationId xmlns:a16="http://schemas.microsoft.com/office/drawing/2014/main" id="{F76B3A85-2A65-F7D6-F15A-B7AFB55B7EF5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0"/>
            <a:ext cx="3419475" cy="326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210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F195DD3F-6DB3-B23A-3B7D-9A9FB4B122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Rahabino</a:t>
            </a:r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čudesno znanje u </a:t>
            </a:r>
            <a:r>
              <a:rPr lang="hr-HR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Jš</a:t>
            </a:r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2,9-12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19A8E5D-D4C6-768E-3211-8A8FE5BFCED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25538"/>
            <a:ext cx="5483225" cy="5005387"/>
          </a:xfrm>
        </p:spPr>
        <p:txBody>
          <a:bodyPr/>
          <a:lstStyle/>
          <a:p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Obilježje biblijskih siromaha</a:t>
            </a:r>
          </a:p>
          <a:p>
            <a:pPr lvl="1"/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Sveto ime u 2,9-12?</a:t>
            </a:r>
          </a:p>
          <a:p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4x </a:t>
            </a:r>
            <a:r>
              <a:rPr lang="he-IL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יהוה</a:t>
            </a:r>
            <a:endParaRPr lang="hr-HR" alt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</a:t>
            </a:r>
            <a:r>
              <a:rPr lang="hr-HR" altLang="en-US" sz="22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Rahaba</a:t>
            </a:r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označava Boga u 2,11?</a:t>
            </a:r>
          </a:p>
          <a:p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“vaš Bog” (v11), neba i zemlje</a:t>
            </a:r>
          </a:p>
          <a:p>
            <a:pPr lvl="1"/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Koju povijest poznaje (2,9s)?</a:t>
            </a:r>
          </a:p>
          <a:p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Obećanje zemlje (9) </a:t>
            </a:r>
          </a:p>
          <a:p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Središnji događaj (10): </a:t>
            </a:r>
            <a:b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preko mora po suhom</a:t>
            </a:r>
          </a:p>
          <a:p>
            <a:pPr lvl="1"/>
            <a:r>
              <a:rPr lang="hr-HR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Pobjeda nad </a:t>
            </a:r>
            <a:r>
              <a:rPr lang="hr-HR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Amorejcima</a:t>
            </a:r>
            <a:endParaRPr lang="hr-HR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“mi”</a:t>
            </a:r>
          </a:p>
        </p:txBody>
      </p:sp>
      <p:pic>
        <p:nvPicPr>
          <p:cNvPr id="34820" name="Picture 4">
            <a:extLst>
              <a:ext uri="{FF2B5EF4-FFF2-40B4-BE49-F238E27FC236}">
                <a16:creationId xmlns:a16="http://schemas.microsoft.com/office/drawing/2014/main" id="{2F13F80A-6F4C-8EF5-5E83-384C4BFB8F6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6775" y="1412875"/>
            <a:ext cx="3197225" cy="40655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0DDF4EB-448A-1F20-B724-A046DA7F2B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Plemenita, vjerodostojna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F194AA1-5C7D-CED7-9CF5-C2B11B39904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5915025" cy="5149850"/>
          </a:xfrm>
        </p:spPr>
        <p:txBody>
          <a:bodyPr/>
          <a:lstStyle/>
          <a:p>
            <a:pPr lvl="1" eaLnBrk="1" hangingPunct="1"/>
            <a:r>
              <a:rPr lang="hr-HR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koga se zauzima u 2,13?</a:t>
            </a:r>
          </a:p>
          <a:p>
            <a:pPr eaLnBrk="1" hangingPunct="1"/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obitelj (2,13) – plod u 6,22s?</a:t>
            </a:r>
          </a:p>
          <a:p>
            <a:pPr eaLnBrk="1" hangingPunct="1"/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Uspjeh: obitelj spašena (6,22s)</a:t>
            </a:r>
          </a:p>
          <a:p>
            <a:pPr lvl="1" eaLnBrk="1" hangingPunct="1"/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Prisega </a:t>
            </a:r>
            <a:r>
              <a:rPr lang="hr-HR" altLang="en-US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Rahabi</a:t>
            </a:r>
            <a:r>
              <a:rPr lang="hr-HR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iz 2,12.17.20 u 6,22?</a:t>
            </a:r>
          </a:p>
          <a:p>
            <a:pPr eaLnBrk="1" hangingPunct="1"/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Izraelci se obvezali i izvršavaju </a:t>
            </a:r>
          </a:p>
          <a:p>
            <a:pPr lvl="1" eaLnBrk="1" hangingPunct="1"/>
            <a:r>
              <a:rPr lang="hr-HR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 njezine kuće u 2,18.21:</a:t>
            </a:r>
          </a:p>
          <a:p>
            <a:pPr eaLnBrk="1" hangingPunct="1"/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Crvena vrpca</a:t>
            </a:r>
          </a:p>
          <a:p>
            <a:pPr lvl="1" eaLnBrk="1" hangingPunct="1"/>
            <a:r>
              <a:rPr lang="hr-HR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 iz 2,9.11 izviđači javljaju u 2,24?</a:t>
            </a:r>
          </a:p>
          <a:p>
            <a:pPr eaLnBrk="1" hangingPunct="1"/>
            <a:r>
              <a:rPr lang="he-IL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יהוה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predao zemlju (9)</a:t>
            </a:r>
          </a:p>
          <a:p>
            <a:pPr eaLnBrk="1" hangingPunct="1"/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Narod u strahu (9.11)</a:t>
            </a:r>
          </a:p>
          <a:p>
            <a:pPr eaLnBrk="1" hangingPunct="1"/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Prema njezinu svjedočenju (24)</a:t>
            </a:r>
          </a:p>
        </p:txBody>
      </p:sp>
      <p:pic>
        <p:nvPicPr>
          <p:cNvPr id="12297" name="Picture 4" descr="ANd9GcSeYv6YeJUEqlKaX_zOy80E64FrYAlhduYt0Y4EDQP5Doj-viio">
            <a:extLst>
              <a:ext uri="{FF2B5EF4-FFF2-40B4-BE49-F238E27FC236}">
                <a16:creationId xmlns:a16="http://schemas.microsoft.com/office/drawing/2014/main" id="{017DB857-7DBA-0F5D-AB85-EF0239E240DD}"/>
              </a:ext>
            </a:extLst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31000" y="2133600"/>
            <a:ext cx="2413000" cy="3671888"/>
          </a:xfrm>
          <a:noFill/>
        </p:spPr>
      </p:pic>
      <p:pic>
        <p:nvPicPr>
          <p:cNvPr id="12298" name="Picture 5" descr="scarletThread">
            <a:extLst>
              <a:ext uri="{FF2B5EF4-FFF2-40B4-BE49-F238E27FC236}">
                <a16:creationId xmlns:a16="http://schemas.microsoft.com/office/drawing/2014/main" id="{20581553-1463-236F-9F5C-2D19CF758955}"/>
              </a:ext>
            </a:extLst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2225" y="0"/>
            <a:ext cx="2771775" cy="2079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>
            <a:extLst>
              <a:ext uri="{FF2B5EF4-FFF2-40B4-BE49-F238E27FC236}">
                <a16:creationId xmlns:a16="http://schemas.microsoft.com/office/drawing/2014/main" id="{4E7FD62B-9997-4EE9-F602-62C30EBF04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Božjem narodu</a:t>
            </a: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188E7193-1F80-8BE2-83BD-08F7923E512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483225" cy="4530725"/>
          </a:xfrm>
        </p:spPr>
        <p:txBody>
          <a:bodyPr/>
          <a:lstStyle/>
          <a:p>
            <a:pPr lvl="1" eaLnBrk="1" hangingPunct="1"/>
            <a:r>
              <a:rPr lang="hr-HR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 za </a:t>
            </a:r>
            <a:r>
              <a:rPr lang="hr-HR" altLang="en-US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Rahabu</a:t>
            </a:r>
            <a:r>
              <a:rPr lang="hr-HR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(6,25):</a:t>
            </a:r>
          </a:p>
          <a:p>
            <a:pPr eaLnBrk="1" hangingPunct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Ostaje u Izraelu (6,25)!</a:t>
            </a:r>
          </a:p>
          <a:p>
            <a:pPr eaLnBrk="1" hangingPunct="1"/>
            <a:r>
              <a:rPr lang="hr-HR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Novom zavjetu:</a:t>
            </a:r>
          </a:p>
          <a:p>
            <a:pPr lvl="1" eaLnBrk="1" hangingPunct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Isusovu rodoslovlju (Mt 1,5)</a:t>
            </a:r>
          </a:p>
          <a:p>
            <a:pPr lvl="2" eaLnBrk="1" hangingPunct="1"/>
            <a:r>
              <a:rPr lang="hr-HR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Boazova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majka </a:t>
            </a:r>
          </a:p>
          <a:p>
            <a:pPr lvl="1" eaLnBrk="1" hangingPunct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Vjernica (</a:t>
            </a:r>
            <a:r>
              <a:rPr lang="hr-HR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Heb</a:t>
            </a: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11,31)</a:t>
            </a:r>
          </a:p>
          <a:p>
            <a:pPr lvl="1" eaLnBrk="1" hangingPunct="1"/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Djelima opravdana (Jak 2,25)</a:t>
            </a:r>
          </a:p>
        </p:txBody>
      </p:sp>
      <p:pic>
        <p:nvPicPr>
          <p:cNvPr id="31753" name="Picture 9">
            <a:extLst>
              <a:ext uri="{FF2B5EF4-FFF2-40B4-BE49-F238E27FC236}">
                <a16:creationId xmlns:a16="http://schemas.microsoft.com/office/drawing/2014/main" id="{4FA25922-8C00-DBF2-BCEF-FCFF89D4088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38900" y="260350"/>
            <a:ext cx="2584450" cy="410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755" name="Picture 11">
            <a:extLst>
              <a:ext uri="{FF2B5EF4-FFF2-40B4-BE49-F238E27FC236}">
                <a16:creationId xmlns:a16="http://schemas.microsoft.com/office/drawing/2014/main" id="{AA36EAAD-C2F9-63DE-526E-CE3D592E2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4508500"/>
            <a:ext cx="141922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1_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1_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1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1_TS001069000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S001069000 1">
        <a:dk1>
          <a:srgbClr val="FC6600"/>
        </a:dk1>
        <a:lt1>
          <a:srgbClr val="C6FE82"/>
        </a:lt1>
        <a:dk2>
          <a:srgbClr val="FFFFFF"/>
        </a:dk2>
        <a:lt2>
          <a:srgbClr val="000000"/>
        </a:lt2>
        <a:accent1>
          <a:srgbClr val="00CC00"/>
        </a:accent1>
        <a:accent2>
          <a:srgbClr val="FF822D"/>
        </a:accent2>
        <a:accent3>
          <a:srgbClr val="DFFEC1"/>
        </a:accent3>
        <a:accent4>
          <a:srgbClr val="D756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CC00"/>
        </a:accent1>
        <a:accent2>
          <a:srgbClr val="FF822D"/>
        </a:accent2>
        <a:accent3>
          <a:srgbClr val="FFFFFF"/>
        </a:accent3>
        <a:accent4>
          <a:srgbClr val="0000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2CE86"/>
        </a:accent1>
        <a:accent2>
          <a:srgbClr val="F6B070"/>
        </a:accent2>
        <a:accent3>
          <a:srgbClr val="FFFFFF"/>
        </a:accent3>
        <a:accent4>
          <a:srgbClr val="000000"/>
        </a:accent4>
        <a:accent5>
          <a:srgbClr val="BCE3C3"/>
        </a:accent5>
        <a:accent6>
          <a:srgbClr val="DF9F65"/>
        </a:accent6>
        <a:hlink>
          <a:srgbClr val="EB9DC4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58F91"/>
        </a:accent1>
        <a:accent2>
          <a:srgbClr val="CE7162"/>
        </a:accent2>
        <a:accent3>
          <a:srgbClr val="FFFFFF"/>
        </a:accent3>
        <a:accent4>
          <a:srgbClr val="000000"/>
        </a:accent4>
        <a:accent5>
          <a:srgbClr val="F9C6C7"/>
        </a:accent5>
        <a:accent6>
          <a:srgbClr val="BA6658"/>
        </a:accent6>
        <a:hlink>
          <a:srgbClr val="F6CA7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AB774"/>
        </a:accent1>
        <a:accent2>
          <a:srgbClr val="CBACD4"/>
        </a:accent2>
        <a:accent3>
          <a:srgbClr val="FFFFFF"/>
        </a:accent3>
        <a:accent4>
          <a:srgbClr val="000000"/>
        </a:accent4>
        <a:accent5>
          <a:srgbClr val="FCD8BC"/>
        </a:accent5>
        <a:accent6>
          <a:srgbClr val="B89BC0"/>
        </a:accent6>
        <a:hlink>
          <a:srgbClr val="C2EB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7">
        <a:dk1>
          <a:srgbClr val="3B6147"/>
        </a:dk1>
        <a:lt1>
          <a:srgbClr val="CED5E8"/>
        </a:lt1>
        <a:dk2>
          <a:srgbClr val="FFFFFF"/>
        </a:dk2>
        <a:lt2>
          <a:srgbClr val="777777"/>
        </a:lt2>
        <a:accent1>
          <a:srgbClr val="FEA868"/>
        </a:accent1>
        <a:accent2>
          <a:srgbClr val="9AA8D0"/>
        </a:accent2>
        <a:accent3>
          <a:srgbClr val="E3E7F2"/>
        </a:accent3>
        <a:accent4>
          <a:srgbClr val="31523B"/>
        </a:accent4>
        <a:accent5>
          <a:srgbClr val="FED1B9"/>
        </a:accent5>
        <a:accent6>
          <a:srgbClr val="8B98BC"/>
        </a:accent6>
        <a:hlink>
          <a:srgbClr val="9CE15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8">
        <a:dk1>
          <a:srgbClr val="2C395E"/>
        </a:dk1>
        <a:lt1>
          <a:srgbClr val="8798C7"/>
        </a:lt1>
        <a:dk2>
          <a:srgbClr val="FFFFFF"/>
        </a:dk2>
        <a:lt2>
          <a:srgbClr val="000000"/>
        </a:lt2>
        <a:accent1>
          <a:srgbClr val="FEE168"/>
        </a:accent1>
        <a:accent2>
          <a:srgbClr val="BAE482"/>
        </a:accent2>
        <a:accent3>
          <a:srgbClr val="C3CAE0"/>
        </a:accent3>
        <a:accent4>
          <a:srgbClr val="242F4F"/>
        </a:accent4>
        <a:accent5>
          <a:srgbClr val="FEEEB9"/>
        </a:accent5>
        <a:accent6>
          <a:srgbClr val="A8CF75"/>
        </a:accent6>
        <a:hlink>
          <a:srgbClr val="EFAD6B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sustav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579</TotalTime>
  <Words>401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Garamond</vt:lpstr>
      <vt:lpstr>Tahoma</vt:lpstr>
      <vt:lpstr>Times New Roman</vt:lpstr>
      <vt:lpstr>Wingdings</vt:lpstr>
      <vt:lpstr>Edge</vt:lpstr>
      <vt:lpstr>1_Edge</vt:lpstr>
      <vt:lpstr>4_Blends</vt:lpstr>
      <vt:lpstr>1_TS001069000</vt:lpstr>
      <vt:lpstr>Što se krije  iza vela?</vt:lpstr>
      <vt:lpstr>Obasjaj nas (Ps 67)</vt:lpstr>
      <vt:lpstr>Što se krije  iza vela?</vt:lpstr>
      <vt:lpstr>Dođite,  otpočinite!  Duhovne vježbe</vt:lpstr>
      <vt:lpstr>Ispod moga vela</vt:lpstr>
      <vt:lpstr>Rahaba</vt:lpstr>
      <vt:lpstr>Rahabino čudesno znanje u Jš 2,9-12</vt:lpstr>
      <vt:lpstr>Plemenita, vjerodostojna</vt:lpstr>
      <vt:lpstr>U Božjem narodu</vt:lpstr>
      <vt:lpstr>Ispod moga vela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Niko</dc:creator>
  <cp:lastModifiedBy>Niko Bilić</cp:lastModifiedBy>
  <cp:revision>39</cp:revision>
  <dcterms:created xsi:type="dcterms:W3CDTF">2014-12-08T07:16:22Z</dcterms:created>
  <dcterms:modified xsi:type="dcterms:W3CDTF">2024-07-18T05:17:13Z</dcterms:modified>
</cp:coreProperties>
</file>