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6" r:id="rId3"/>
    <p:sldMasterId id="2147483657" r:id="rId4"/>
    <p:sldMasterId id="2147483662" r:id="rId5"/>
    <p:sldMasterId id="2147483663" r:id="rId6"/>
    <p:sldMasterId id="2147483664" r:id="rId7"/>
    <p:sldMasterId id="2147484572" r:id="rId8"/>
    <p:sldMasterId id="2147484584" r:id="rId9"/>
  </p:sldMasterIdLst>
  <p:notesMasterIdLst>
    <p:notesMasterId r:id="rId21"/>
  </p:notesMasterIdLst>
  <p:handoutMasterIdLst>
    <p:handoutMasterId r:id="rId22"/>
  </p:handoutMasterIdLst>
  <p:sldIdLst>
    <p:sldId id="312" r:id="rId10"/>
    <p:sldId id="294" r:id="rId11"/>
    <p:sldId id="456" r:id="rId12"/>
    <p:sldId id="341" r:id="rId13"/>
    <p:sldId id="450" r:id="rId14"/>
    <p:sldId id="313" r:id="rId15"/>
    <p:sldId id="451" r:id="rId16"/>
    <p:sldId id="457" r:id="rId17"/>
    <p:sldId id="452" r:id="rId18"/>
    <p:sldId id="316" r:id="rId19"/>
    <p:sldId id="459" r:id="rId20"/>
  </p:sldIdLst>
  <p:sldSz cx="9144000" cy="6858000" type="screen4x3"/>
  <p:notesSz cx="8686800" cy="6400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F83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 autoAdjust="0"/>
    <p:restoredTop sz="94622" autoAdjust="0"/>
  </p:normalViewPr>
  <p:slideViewPr>
    <p:cSldViewPr>
      <p:cViewPr varScale="1">
        <p:scale>
          <a:sx n="92" d="100"/>
          <a:sy n="92" d="100"/>
        </p:scale>
        <p:origin x="29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4056" y="-96"/>
      </p:cViewPr>
      <p:guideLst>
        <p:guide orient="horz" pos="2016"/>
        <p:guide pos="27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35B38-3BC5-0727-88E0-E28EC379F3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6B519AA-5A2A-6C89-B7D7-B732887BA2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10.11.2011.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94E9E859-212C-157E-AC12-E14565DBD7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amdg.eu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86A450D-E651-6C08-9489-37B43F1CA6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B7BBD3-EB27-4ACF-9C70-90E9C88CB3AF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909DCF6-E5BF-9E04-A336-C9A82295A7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9C371D3-B23C-F637-8E91-8304C00B9F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10.11.2011.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3B06A31-6BEA-ECA1-4733-96F71FC389F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44788" y="479425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A0E4485E-DAD3-7C13-2CDC-5CA9E4B042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9950" y="3040063"/>
            <a:ext cx="6946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C6821CC-DB5D-5492-1F16-6E3B26B183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amdg.eu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F188A24-1137-D171-8390-0AED83B87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62" tIns="43131" rIns="86262" bIns="43131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6912C2-415A-4778-B37F-7FC4196CED10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CA157B02-2AC1-B3A6-348C-4523276BD8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530EE434-A055-8403-1B75-D300EDBDD4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A56F5739-4F58-A40D-7B1A-B7077494E4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4D3C1E41-0585-9BBD-BB3A-E4B46BBAF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5A730B-9B4A-10B8-C982-4A2B2920A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FC4088-4C3E-4967-5775-57BD77FA5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265232-D7E3-4A3C-7350-F6B697EDE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306D-A202-4742-B86F-6B8C36BF1FA6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12358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94D41-AD5B-BE60-6B4C-A1616213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A30D70-2844-1BA1-90C0-79071D1F7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659F4-59FB-C09B-FFAB-472532D54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9E72-26D2-4EFF-BC0B-07A3EEE8455A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2429396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3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5B740-1877-82A4-A7D7-9E135307E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4668F1-FA92-F639-5CA6-9874B73AC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D955F7-3454-DB3D-7A4C-6C62D67DB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B2BD-4E35-46AE-B62E-C4341C1957FF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2819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4E02758-6909-47BF-1CE8-BF5F1960C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DF32CD-89CD-8EF8-6870-EA1F30B2D3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BDD-AE0A-43A3-A962-21C74FDE186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72B7879-125A-57BC-6A40-8C0D857263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40499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CD98AC-C970-894E-B284-056AC143D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7E58407-B1DC-4DAA-D57B-4FD73AE774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9366-8E21-474C-9227-4A8DC6F9640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41C1BA6-7E7D-CDC4-B038-9E1A50C3A0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674594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1DCC77C-4C75-8B5C-FCC0-BB7483848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0691188-7A33-88C5-8966-DCB8A4C424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D3D4-370D-42E1-9A08-FDDB821D9A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E31D4E1-1EA6-8415-C5F7-CC89D555335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3649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53F9A7-1120-D940-EF0B-68D42C55C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EA56BB-A670-E833-6482-BD25FEF7D8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2FA0-3F4E-4A2D-AD20-C60E2233A6A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D0E889-CEBB-8F5C-A318-A1549A778E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2011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9BA3A50-7CCE-40D4-FD6B-F3DB9B5D6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EDC0700-26A7-3925-D6E8-C1A98C4A79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0CA6-4707-4000-A2EE-9FDA5BCCD4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B5CB17F-ECFC-494B-3714-F41D1F30F2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81902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30E2D80-63F7-AA4C-FDA3-2CA69B41F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0DE4470-4F65-4DDC-F257-F54940446A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7F4B-60E2-4150-A0EE-B8297BBC7C1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9E37408-28CD-D226-9577-C66E3908FE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83843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6C1C676-3426-ADCB-48D8-4A6158404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369DDA4-DFEE-3561-05BB-CF7A0B2EB5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3B16-11A1-45BB-9FFC-820BCFE7912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DB1045-2440-3E92-B1FB-6EE777580D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41818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E78E498-4333-DE0D-9A3B-050F96F58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0E1F3FC-2A1F-8400-523D-1B52F49D60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E37-9721-4373-A549-8C5A7C8BB41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231754A-CDAC-DC47-780B-EF027A5293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7382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84451E-758E-1D38-A391-7C6B3F23F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AA52B-7E28-6642-40F5-7B4DB115C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360012-89F2-9C56-823F-4EFD07A6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B972C-9757-4DB2-93EB-F07DE2327CA6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27491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2753701-C8B8-ABAA-F551-3CF38695E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F9B30C-A3D9-F79E-2411-1ACD35AABE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62AB-5366-4C91-AFC8-3DBC90E993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44DB677-9384-036F-FF75-58BE0727A7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4793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F5F525D-9AFC-D0C8-8252-1A9465925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E25190F-5F2E-F275-E156-7B971896E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C838-AF77-4AA8-BAB6-843AAA161CF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DEBBDDC-0012-76B3-9131-E02DEB46145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359677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1673A4-1A27-7B3C-0B57-A24C4B744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9B3F57-21A7-C977-A115-481F69A8AF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8D22-C913-412A-AC91-269BC7B5A8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2584713-7068-18FC-B54A-77A8A7CE061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76887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D582770-53F9-4B62-393B-E18943602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D8AC91D-A838-21A2-2BE9-E4B2C6AEE2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C35E-7F1F-40AA-9F97-0738634BA48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F7D016-32C4-DEF9-9559-9FABCEEB11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422124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4135C4-D823-3782-561D-E8293C581F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AFCC0-ADAE-A385-F48D-1710D55EF8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06DD-DFB7-46BC-A48F-7805DEAE4A9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8BECAE-9F95-9123-125F-EC12E45980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445692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B285C4-B9CA-A15B-401E-9021A9C68D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CB05C9-C9D9-0080-C3B6-6801CAACE8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E9C1-86F4-4237-AD07-98A8C190CE3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298A1D-59CC-49FA-5239-CA4A92B14ED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42484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F0FED9-39A2-74A1-A061-D4BF94D179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372F64-0C1E-00AE-4B81-0145D1A27F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9085-F76C-4B0C-806E-5CE3AA8EABC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377215-E4E1-768E-E55E-11DE2DA1682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073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C92F3-354B-ADDB-02DB-D0BB475B2E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451CE-564D-5866-E6FF-EFAC1EA7C2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B9B5-B710-495C-83E9-B7A4C3F3771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EBFABC0-B5D6-389D-2A01-0A8AE88CE3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0315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BC5AB0-15AB-13D8-6A27-8B01E240BD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A7A18B-2574-D023-323C-5B372AFF37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7B81-2F80-49BF-ADAA-D200AF40971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2E8B3E4-DFE0-EDCD-B72E-66BA65E873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32967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4DD5-6C6D-5EDF-DF3B-4D6D0EAF3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6BC916-68A7-0639-6A48-EA881FA02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5CC6-FBBB-463A-A053-057A4AA0AFC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00D7BE-D0A9-56E1-59B4-83997DF8BB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6476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24B528-2521-7AE2-AE24-99C7CCB7E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E3C5A9-45AC-2B83-2F14-9B8C59236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36DBD-C1E3-DA77-9F05-A40CBB541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1435-485E-4FFA-A1CB-DC10B09F17EA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3792944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C176E86-41E5-CD4E-35E6-8AFDF09AAB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1B21187-4445-93A5-F5C4-1DD964415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9980-AB16-4BDE-A847-272683A1A6F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92809C7-0975-2C2F-F1E5-BFF341B57B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4737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4D91E-FAA0-9F1B-1AD4-347A21881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31F771-1042-9F4F-A7EE-5FA87B8758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3433-B086-4336-9A80-15D1994B57C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7D4C9DE-10C4-4575-5869-8F57C09EDE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73953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E26D0-2DB9-72CD-126C-7DC511DE3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A78E2-F1BE-5048-A37A-81161FF9ED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3691-0065-40E9-968D-ADBF9CBBC8B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1A9CA36-FD72-75C1-7AC1-F5CB4505BD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164518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5E8425-37E4-99BA-4859-AF67965F13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A61C09-C9DC-CABB-1D8A-9A171C12F8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CA9B-9D61-4B35-8D3D-8F23458274E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839C6F-6102-594F-682E-7BF560D428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75011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278537-9AAA-E191-9F80-715ABC1F3B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737EFD-0111-EF12-1B1E-8251421088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C91F-C572-4EC6-829E-04A3DC48166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D8C6A91-2CBB-C72B-1AE1-485C7E4C7C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37081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73BAE-8E8B-4737-A336-B5157D835B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890C7-2261-C8D6-547B-320AFCDB93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56BC-ABAD-474A-BC39-F927C1DEA81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3730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416DC-7EA7-3BD3-CF7B-49AD60D400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5E18D-94D0-C337-8560-5A8ACA0645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8312-E824-470D-9373-701A0546F56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01249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19BB9-B788-3AC2-C5A1-076B9B207B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EF2FF-94FB-ABF9-BE99-2533FA44FE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59D1-0482-46B6-A64F-6D2A8F469AB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25648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2C94B-9F69-3FD1-7224-F5D551BC31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FD5C6-8CFE-7707-E4D0-3412A970A6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8F07-05EA-462D-AC86-A65F5A820E3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6588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AF20B-4666-DC14-F1B6-8AA8DD234A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DCC3E-87EC-F6CA-9E79-49DD188034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0932-C3D0-4C72-ADE9-D63669BF0D8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543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14D99F-CE7E-068E-4F06-4C014910B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2D85-7370-4E47-BE7F-95A5C263B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2AB50-F073-1665-D4B1-3ECE817C6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01B-02E2-4CE3-828D-A1F44E0D04CA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2448391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5A8B6-065B-DA00-E53A-4D0F74F2AF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670A0-8777-0B79-B050-1A1C9B39F6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C44A-3237-494F-9938-4E2CDD351E0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52931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704E7C-0E98-C5C6-DC01-1D226C2295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3ADABF-758B-F7E3-A911-FF2E471249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65BF-FCD8-46AC-BA7E-8307121416F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1394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E7E66-79B9-557A-31F1-718C85729D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B03FD-B656-9E12-880A-2E832947F7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34EE-05D6-4A58-97DC-22E320EA848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1628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7EC35-03EB-6316-07EE-C97D6828B2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54165-77F9-79F6-1A95-EF1F3ABAF4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C963-2A2E-402B-B34F-8DA202AB82A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97976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1D051-D0AE-9F80-8A5B-5643A14BB3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52559-0689-A7F9-0A0C-594DCFC9D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F05C-0F10-4B71-9DA6-4D16F360A0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93380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A090A-43F3-39EE-5C52-05993E0C2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B41FE-C65F-D285-03E9-22765D67AD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2A40-B2CA-4508-A55C-86DA678B549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24272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B2DA25D-E79A-3952-ED6A-DD33EE654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0F66DF-2843-7FCC-0377-13325A29E1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D75E-6A72-4D9B-B759-2AEE726117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D7FD50F-B83E-4BDB-CBE1-8D794027D10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191407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C03A93C-A951-74D0-ABDA-DFA6E83B4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1B0DBCB-C385-3A7B-0C24-C03B095248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748C-8CAD-4DC3-B058-61989CAEDF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91D0B64-4F8E-49E6-1695-D939632B97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16415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475502B-CA35-A378-7CE7-F9AE30F2E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F6A73D2-C1AA-29B5-EA5D-87D86A4478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9012-18A8-4BEE-AE03-EC978C12ED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81A0BE-DA1B-E553-95C0-DF22BCC55F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061715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48307E-2524-2845-71A6-444A9DD07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3228B8-D296-0270-113F-BC0A5C4157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EE49-6FEB-43D2-84E0-8D4ACEC3738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1CD0CDC-91DA-C57F-3F81-FDC80ACC43A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34049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68A39E-A458-61CF-74AE-80BB8FB8A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35B004-5CA7-A4A5-348B-6C2CBA917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1C8AA5-2373-1F4D-B8C3-9C6E53629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7407-A9AE-4AD3-AA12-8B92A524E00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735485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33EC502-1B22-3746-A0D1-13D9D7D06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2B05881-4891-7257-6709-4A47210430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6E20-7BA8-4BE7-A8F9-CD883A77EE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69E3D63-8A05-D55F-68BA-ECF5111293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3488400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7F59438-18F4-7A67-EB4F-0696F75D3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F3EDA67-E1AA-1663-DF45-2C9C0DB47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F4C0-5FE7-4E09-A2F1-C4CF622E0A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E7DF36-44AD-7AD3-2E6C-E625CE9851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38172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D60DFEA-5E7B-453B-C03A-14853BA05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8F5780B-4ADF-2D90-1334-4E3F0ECC5E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ECB8-F591-439B-BC5E-FEAB5BED0D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1022AF6-D110-D254-BB2E-DD7BDE5F1E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092828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DE608E-0A64-D779-39A4-93CF7827B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43B907-1C54-BFE0-1EEC-1C43194772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E2D3-3847-43B5-B144-5A48B13D4B9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5063CA7-9C42-0544-5E94-F26FE0072F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853340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754B63F-1B8F-378D-29AE-D2F5631F3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C3FEFB-B1A9-1971-925D-7401DE5DCE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71A-AA58-451A-A85E-63600D0EB8C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72E1BBC-69B6-3CDE-0B0D-6C15B7BC1C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1935171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34BA5BA-9446-1459-AB43-6B38F5D12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2C22FCD-371F-FA9E-713C-24AF4E3FF0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86188-6E4A-4F0A-99CC-7C4453466B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8FC56A-505C-EC5B-F18B-B5D0214FEB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663489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1502273-4A9A-2B09-7979-72294D8AB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3D7CD96-F5E8-2A97-43F3-5836ACA9BD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9A25-78F7-4FA4-82D2-D2782411DD7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1D14E2-0A66-2073-45BB-0F12B071B5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  <p:extLst>
      <p:ext uri="{BB962C8B-B14F-4D97-AF65-F5344CB8AC3E}">
        <p14:creationId xmlns:p14="http://schemas.microsoft.com/office/powerpoint/2010/main" val="2159076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A58AE-F4DA-D855-5476-8B5ADF093E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83500-AF69-3D4F-D211-30B1B5CDF8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E54C-2BC8-45AB-A213-ADD640DB536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81920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2798F-485F-FA4B-7654-BFF59E6276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A5EE6-E505-89F5-682E-1E45B0ADF0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36A6-48DA-44F1-8052-CF1B5C03625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55953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0383C-4C40-9C6C-80F9-B9ADF652B3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25A7-CA8F-764D-C53A-95BA39E7B3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9B79-1B5C-4F81-B282-C40206688F6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445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BFB9D0-C861-9346-9573-3658E111C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E63030-FE18-9899-7622-832B181A5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F18881-4103-C02D-6149-8C0E4A6DE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ED2D-8A55-45E4-B75B-03BE9511B543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3356767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D359F-A4D5-344E-EB19-9CCAD4E45B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53C80-7FE0-6AFF-5276-6C258A6DEB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45C0-8463-43BC-88FF-41BB3DC86EE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4292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DC55D-B9D3-15D1-0EEE-B78C23C7C5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B43350-373D-755F-39AA-67672998D3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B3F7-1BE0-47DD-BF12-6F9B3BF64E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228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DEFB4E-7B4E-32E6-8CAC-B3B569EF82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8DE249-4FA0-1724-8A66-2AC1C4A4E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21F6-D01F-4E7E-9C40-821BC0AB28D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4484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72C33-C4B1-0FAD-1979-535F77C5A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5E924-038E-8C97-291A-1B6C4F71E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3C08-B37F-40DB-A4D3-ABBC2DFE919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40207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0BBF7-151A-0106-ED11-11E3FCD71F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189D2-1EBC-AE3E-0B65-6DBE722272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59FB-D725-4D9F-9181-D1A061C9E45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70464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7D554-49A5-3356-EFA7-086F0DC5DC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57ADD-FD72-2031-76DC-E74E32916E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129F-D129-4671-B7C5-765027AB9EC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35586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609E0-2405-062B-2813-92D0C86D9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DC0BE-B08C-25D4-E9B6-89D0A0B230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6F31-84C5-4939-80D5-2F17FC011C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048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4ECF48-1E36-E494-6D23-244A0F1528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BB408-712B-D5E5-7E6C-A160F4F4D7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D63-4ADC-423D-89EE-70545B0EFD1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8601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B79D41-3A74-9876-53E3-A3DC6CABCA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ECD3D0-3DB7-D39C-5900-A977BF79B6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4079-6966-41A8-8380-CC6338C8E96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193213E-2D33-9150-ED31-2880F6AE20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483509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1915A7-892E-B1C5-3286-824D828507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0F1E94-489F-0F86-A389-CF05F832BC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104B-B93F-4BFE-9C85-43C57BEC002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D0F196A-81A5-D6FD-4647-81548C7F09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9419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EDDB13-3480-8E90-741A-EB29E1DBD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F8E65E-81AA-061C-8AEC-65314A279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66B49-0E0C-626D-F37D-E6DA1E72F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8768-446C-4AA4-87AB-131D1DD5D407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11917846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600282-6528-B611-3312-8DE7964D89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DE2A7C-2A80-436C-4A92-B3BC311F95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4316-36E3-4AB6-A9FE-B952F11925C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2758816-5F6E-F157-D524-6EEEE35E9E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376533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4413A-E414-CFCC-4113-A11027F3D2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6CB69-8479-15FC-6C59-86E7155046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4E4F-3DF4-4FB1-968B-1271BA934A6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E1E569-D9A6-D452-3E1E-412ED278C0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144925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0086DC-7BE2-5201-823E-04B8212EF3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F924A6-85F6-C9CB-4D6C-B7AC182889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EC82-10B2-46AD-B7D7-4936F52021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05481CF-3257-5403-EF79-387609CEAA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6765326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F632F3-8080-86EC-864D-98662F4A9C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04B767-7746-BE17-61D6-0ACD7DEC4A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CBBC-60A4-434D-9F9F-2EF754F9D07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AFCA380-4B83-CA71-E4CB-6D829B4CE8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600471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6F1CA7D-B137-96F4-81C8-E90011E9F0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71743B-0DA2-1905-81FE-273E8639B4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C403-3F3B-430D-9435-CA56A4EC29B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362A7AC-4D56-477E-F624-60ECCCA9E6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240670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1F564-D217-5A7F-1912-7CD8F9A845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B689EB-C10B-A356-9D60-2A8E906950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4B3E-64D1-4BC2-BC30-534C76DD9D1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FDDD880-4021-8987-959E-CF08C5B5F2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880378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D94F6-2BEF-7FB0-AF59-16B3335D5E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232EE-036C-3A5F-D96B-36E42FF896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8921-CD99-425F-9304-5AE64EDA954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6BBF191-CCED-EBEB-23A2-2B0B6A48B9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0063898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65E2CA-BF8D-2679-E7DC-43A86C690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A7468-2482-1276-E11B-28F0ED802E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289C-F291-4A9E-A837-F5A153152E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003EB0-7A6E-5579-1C52-9203D1E361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930471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78B09B-27B1-EB67-C9ED-DF0F198C3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640379-16DA-3931-A1D1-4BA35B9BF5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E6F6-E322-4172-8618-2D97CFDFDE7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38128E3-BA4B-AF02-DC92-F4AA34AE9AA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8338552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CD985C7-8879-BFCB-E8C8-11746FD4B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DDDBB26-C37F-D78D-47EC-49922AA8F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EB273CB-EA9A-EEA2-5F44-83246AF68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027C-EB79-4F50-AB8A-2FD2E2E44D1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585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2F98A-4F27-D305-2040-EEC6984B6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4943F-EAAD-ECF8-59D4-E436A81E2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83274-0408-8597-D73D-B9C463E62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AF28-F06F-4D89-A812-B72F3208F2A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3295795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34C2420-FDCF-8C2D-8E11-A11E9689B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0D46288-103E-FF61-C42A-DD588D98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1BE932-E7F6-0B21-FB6B-7FD2D022D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3DC6-677B-48AC-B198-F8B0C7AE024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3854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434B279-50F2-8B07-0547-6FB121E14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6994E04-6FF1-D03A-3F12-D5FD50939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F85ACF7-4616-19D4-7870-86EB6F2BC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E6FA-C82C-404F-9404-1B9D1F3EE30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999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4CA8297-CD64-A554-4A1A-386B60D4C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B57795F-B184-2FE9-A002-6FF838E8D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83168AA-A274-00E8-09CE-EE6149D0D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D51A-1D95-4620-A193-7609F26B206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09160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C84C5D4-C7AC-27FC-4CA8-8DD6365B8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AEF29A07-FEFE-C2DE-304F-E47F8D401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8484460-80BD-36D4-F91C-261B8BCAF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86D9-796E-4E9A-A03D-55E75C69E38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07794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D3DF51D-FEDF-5CE4-D9A4-802717F2B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9EEC52A-18A2-69B2-2EB4-235B2B15E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7B13B29-C09B-989E-1066-7FACCDA69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2668-0C60-4253-9BFB-461477EDE1C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33361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47D8E11-FBD7-F548-CCAC-BCC77158F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A7ACD30-4939-163D-825E-37546A910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84D1FC8-ABFE-6504-75CE-A4358A3B5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021FC-AFF7-4CC5-868B-3608B628624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483286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FDD3082-B012-9B24-A332-9FA850A8A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647EAEB-A71F-9557-B60A-5FD8394B6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8EAB538-1583-B648-71DA-DD3F7F9F3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6419-37D3-44C4-9E44-1E9CD09957F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55060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518E0F2-C0CE-C4B3-90C1-7847A4128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94F1B82-9BA0-49CD-96E0-1F3FA9C31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BF204C8-6C47-38E2-3348-E76F56321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14C5-CEBB-43DC-AC64-7205960B626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206690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BA5001B-05D7-06E5-8399-61506B267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9680F54-0F1B-3D7B-9CD6-F7F0E1313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F5DB40-52E5-204C-AF6B-714151ACB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ECCA-90C8-4976-B939-8D1C5F0D5A3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47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544C8E4-AA59-1F16-8035-271B27EC1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ED6D34E-5555-1DB0-2C42-83C19CCBF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12C6FC3-8604-3A84-CA78-E02A78687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EF9D-600A-4AE0-A5B3-D9472017399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5131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F740C-F3D7-B514-F943-C82D3C92C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FF171-EBD4-A719-5933-54B291CF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C3-91C5-0483-6E5F-20DC44EDF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0E6A-8174-45EE-832E-AAF9E95EB12A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39009199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679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11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3713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897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954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52745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077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766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330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72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DA42D9-8641-EF7B-2C39-778F9054B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5AE563-9D20-BCD1-ADA4-2D14D1537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2C00F5A-BF84-C07B-D035-54645DD64C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09.11.2012.</a:t>
            </a:r>
            <a:endParaRPr lang="de-DE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38EE06-45EF-F93B-610E-03B2EF81E2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sz09_suci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4B4D966-6C1C-06DB-2EBC-E5008D24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D03807C-61C4-45C7-ABA8-10EF9971931A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34AEB2B-B7CF-5F59-F533-4528BB53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hr-HR" altLang="sr-Latn-R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5FD157E-480E-A8FC-AD6D-3A8280E57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59C87D4-77CF-6577-DD8F-0785D5F9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hr-HR" altLang="sr-Latn-R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3F42642E-7541-FE14-77E8-6DF8DDBA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hr-HR" altLang="sr-Latn-R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40F0BF-DFE9-A994-93C0-55C707674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11FC3D-ABA2-773B-DE8D-FC891D7F8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899C1884-D291-0717-CBE7-DC6C27EF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Line 8">
            <a:extLst>
              <a:ext uri="{FF2B5EF4-FFF2-40B4-BE49-F238E27FC236}">
                <a16:creationId xmlns:a16="http://schemas.microsoft.com/office/drawing/2014/main" id="{424DFCB5-2DC6-7D5D-19F7-142FDE3CF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" name="Rectangle 9">
            <a:extLst>
              <a:ext uri="{FF2B5EF4-FFF2-40B4-BE49-F238E27FC236}">
                <a16:creationId xmlns:a16="http://schemas.microsoft.com/office/drawing/2014/main" id="{C7774D3E-8F32-1CA0-6893-F31E90EC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682AF37F-AEC2-D3C7-5C72-01D751BD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FB9F91B7-657A-95C5-0C9E-B972AC2C6E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B29FE46F-618E-46C1-9255-3D6897A8FD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EC6442C-98AD-4E06-A6CB-3042608ADBE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FD23D45D-92E7-2BF0-D532-99619FDC2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63F00D4-32F3-A1DA-0442-5754ABFC0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7F8640C-4BC3-93D1-2EB6-14FF7BAC0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B73AC235-B500-B727-03EC-84868AF63E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49D8118F-4515-1C6B-2AFA-E56C537009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F4D809D-F057-46B6-B781-073273A4FA9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078" name="Freeform 7">
            <a:extLst>
              <a:ext uri="{FF2B5EF4-FFF2-40B4-BE49-F238E27FC236}">
                <a16:creationId xmlns:a16="http://schemas.microsoft.com/office/drawing/2014/main" id="{77995358-357A-0B67-07F0-8E9054F8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8">
            <a:extLst>
              <a:ext uri="{FF2B5EF4-FFF2-40B4-BE49-F238E27FC236}">
                <a16:creationId xmlns:a16="http://schemas.microsoft.com/office/drawing/2014/main" id="{79C506C1-B4AC-85BC-38E1-54D3B5E26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6958CA3-AD5E-735B-37F9-B403D4467C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09.11.2012.05.11.13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7">
            <a:extLst>
              <a:ext uri="{FF2B5EF4-FFF2-40B4-BE49-F238E27FC236}">
                <a16:creationId xmlns:a16="http://schemas.microsoft.com/office/drawing/2014/main" id="{A77F6F6D-0F49-0F7C-467C-4358ADBCB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Line 8">
            <a:extLst>
              <a:ext uri="{FF2B5EF4-FFF2-40B4-BE49-F238E27FC236}">
                <a16:creationId xmlns:a16="http://schemas.microsoft.com/office/drawing/2014/main" id="{791668B7-DFF5-F47C-EB43-B857FBFF6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97015D57-D878-EB2B-75A3-B6D94612F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1BB431B1-400D-4A5F-448A-2DE4B5F37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250D1C-D5F4-FC6D-6E91-665C386BA1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5482D-A49D-4193-7874-97DEC0B0B9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5F9968E-DE85-44BF-AA18-1E1D2B95653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35D2B94-DEE5-0A35-4DB2-76DE6661B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1351BD-94EB-F4E8-2264-AFACB66CC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92DB6BEB-5820-3F22-49AE-6572E81C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Line 8">
            <a:extLst>
              <a:ext uri="{FF2B5EF4-FFF2-40B4-BE49-F238E27FC236}">
                <a16:creationId xmlns:a16="http://schemas.microsoft.com/office/drawing/2014/main" id="{044F94BD-FCAA-D5E3-8D71-DD95EF0DE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6" name="Rectangle 9">
            <a:extLst>
              <a:ext uri="{FF2B5EF4-FFF2-40B4-BE49-F238E27FC236}">
                <a16:creationId xmlns:a16="http://schemas.microsoft.com/office/drawing/2014/main" id="{FA901D77-CCC6-8EC5-C945-9F1A8C9D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10">
            <a:extLst>
              <a:ext uri="{FF2B5EF4-FFF2-40B4-BE49-F238E27FC236}">
                <a16:creationId xmlns:a16="http://schemas.microsoft.com/office/drawing/2014/main" id="{4FC83658-50F8-D908-FB8C-9BF049D8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2" name="Rectangle 8">
            <a:extLst>
              <a:ext uri="{FF2B5EF4-FFF2-40B4-BE49-F238E27FC236}">
                <a16:creationId xmlns:a16="http://schemas.microsoft.com/office/drawing/2014/main" id="{CE65EA90-EDF9-C43B-BD55-AECBE6284C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/>
              <a:t>09.11.2012.</a:t>
            </a:r>
          </a:p>
        </p:txBody>
      </p:sp>
      <p:sp>
        <p:nvSpPr>
          <p:cNvPr id="139273" name="Rectangle 9">
            <a:extLst>
              <a:ext uri="{FF2B5EF4-FFF2-40B4-BE49-F238E27FC236}">
                <a16:creationId xmlns:a16="http://schemas.microsoft.com/office/drawing/2014/main" id="{ACCEBDB4-818E-190A-0A61-0A8428E80E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76A8DCA-6876-41DE-8392-9AB14A5360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39274" name="Rectangle 10">
            <a:extLst>
              <a:ext uri="{FF2B5EF4-FFF2-40B4-BE49-F238E27FC236}">
                <a16:creationId xmlns:a16="http://schemas.microsoft.com/office/drawing/2014/main" id="{E04F20A3-A795-EC40-5FD2-2E7E1362D9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/>
              <a:t>sz09_suci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7">
            <a:extLst>
              <a:ext uri="{FF2B5EF4-FFF2-40B4-BE49-F238E27FC236}">
                <a16:creationId xmlns:a16="http://schemas.microsoft.com/office/drawing/2014/main" id="{708F84BA-2763-87F5-E54E-37C3C4E9F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Line 8">
            <a:extLst>
              <a:ext uri="{FF2B5EF4-FFF2-40B4-BE49-F238E27FC236}">
                <a16:creationId xmlns:a16="http://schemas.microsoft.com/office/drawing/2014/main" id="{5F4320D1-61CC-A6D1-2144-29AAC8BD7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8DA73C6-81FE-9FCC-1036-A918068CD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0B769518-596C-FEFA-C325-2FE795DC2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438D8-1AE9-59A5-C2B3-20AC8C060F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BE738B-2779-848E-C831-D690AFF016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7D39A06-919E-4286-AC64-F0331BD1A6F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3C27162-8C5A-AC64-2801-F157582A8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38342B-A0E1-B74A-658A-4C7AE4E6C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5833F6BB-53A1-6B33-473F-C570A6F302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AB0806FE-5447-BC16-CBDB-2AADCCB1D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85B770C-023E-4770-81D7-940149B3AD9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174" name="Freeform 7">
            <a:extLst>
              <a:ext uri="{FF2B5EF4-FFF2-40B4-BE49-F238E27FC236}">
                <a16:creationId xmlns:a16="http://schemas.microsoft.com/office/drawing/2014/main" id="{8F05EE93-8F55-C312-9CBA-73552C92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Line 8">
            <a:extLst>
              <a:ext uri="{FF2B5EF4-FFF2-40B4-BE49-F238E27FC236}">
                <a16:creationId xmlns:a16="http://schemas.microsoft.com/office/drawing/2014/main" id="{B380C123-8E1A-9245-710F-7C65F3D71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B1B5C7C-1ADE-2198-4CA2-58942CA1E3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1783CFF5-C878-F647-C6AA-883D67518D4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24" name="Group 3">
              <a:extLst>
                <a:ext uri="{FF2B5EF4-FFF2-40B4-BE49-F238E27FC236}">
                  <a16:creationId xmlns:a16="http://schemas.microsoft.com/office/drawing/2014/main" id="{4BDB2750-BEA6-CEEC-3045-01703D657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59" name="Rectangle 4">
                <a:extLst>
                  <a:ext uri="{FF2B5EF4-FFF2-40B4-BE49-F238E27FC236}">
                    <a16:creationId xmlns:a16="http://schemas.microsoft.com/office/drawing/2014/main" id="{EC2CA23C-0E80-B4C2-EA7F-19678980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60" name="Rectangle 5">
                <a:extLst>
                  <a:ext uri="{FF2B5EF4-FFF2-40B4-BE49-F238E27FC236}">
                    <a16:creationId xmlns:a16="http://schemas.microsoft.com/office/drawing/2014/main" id="{783D7F4A-EBE7-3AA1-4F8E-1C56A9D90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225" name="Group 6">
              <a:extLst>
                <a:ext uri="{FF2B5EF4-FFF2-40B4-BE49-F238E27FC236}">
                  <a16:creationId xmlns:a16="http://schemas.microsoft.com/office/drawing/2014/main" id="{D446260C-3621-1153-9969-0AEC6A500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7" name="Rectangle 7">
                <a:extLst>
                  <a:ext uri="{FF2B5EF4-FFF2-40B4-BE49-F238E27FC236}">
                    <a16:creationId xmlns:a16="http://schemas.microsoft.com/office/drawing/2014/main" id="{9626BE19-84BB-47D3-E607-8CEFA9D93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58" name="Rectangle 8">
                <a:extLst>
                  <a:ext uri="{FF2B5EF4-FFF2-40B4-BE49-F238E27FC236}">
                    <a16:creationId xmlns:a16="http://schemas.microsoft.com/office/drawing/2014/main" id="{C97BCD34-E7BC-E77B-4D46-50620E5CC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54" name="Rectangle 9">
              <a:extLst>
                <a:ext uri="{FF2B5EF4-FFF2-40B4-BE49-F238E27FC236}">
                  <a16:creationId xmlns:a16="http://schemas.microsoft.com/office/drawing/2014/main" id="{1B2D2526-13EC-396B-719C-66FA68C25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5" name="Rectangle 10">
              <a:extLst>
                <a:ext uri="{FF2B5EF4-FFF2-40B4-BE49-F238E27FC236}">
                  <a16:creationId xmlns:a16="http://schemas.microsoft.com/office/drawing/2014/main" id="{75A6AFF1-29FE-C4A6-FC75-C63B1EC2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6" name="Rectangle 11">
              <a:extLst>
                <a:ext uri="{FF2B5EF4-FFF2-40B4-BE49-F238E27FC236}">
                  <a16:creationId xmlns:a16="http://schemas.microsoft.com/office/drawing/2014/main" id="{5F028D8D-5008-2B17-64C8-B5D01ED7AD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19" name="Rectangle 9">
            <a:extLst>
              <a:ext uri="{FF2B5EF4-FFF2-40B4-BE49-F238E27FC236}">
                <a16:creationId xmlns:a16="http://schemas.microsoft.com/office/drawing/2014/main" id="{41F30B62-11E5-4893-A35D-FAAB86563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9220" name="Rectangle 10">
            <a:extLst>
              <a:ext uri="{FF2B5EF4-FFF2-40B4-BE49-F238E27FC236}">
                <a16:creationId xmlns:a16="http://schemas.microsoft.com/office/drawing/2014/main" id="{0650DC6C-4C0F-EFDB-63DC-0A7630D67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E9B38C1F-8F02-1453-E205-7A7FD88B4C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7877138-0E84-5A39-BB14-24D0CE021E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0F8C445-3B3D-46D7-3034-C228543545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1FA52E4-7EB3-409C-99E2-E47DE5E3639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1">
            <a:extLst>
              <a:ext uri="{FF2B5EF4-FFF2-40B4-BE49-F238E27FC236}">
                <a16:creationId xmlns:a16="http://schemas.microsoft.com/office/drawing/2014/main" id="{51C3C903-68A8-12D4-AF38-E382FB9BA9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5" name="Freeform 17" descr="CITTEXT">
              <a:extLst>
                <a:ext uri="{FF2B5EF4-FFF2-40B4-BE49-F238E27FC236}">
                  <a16:creationId xmlns:a16="http://schemas.microsoft.com/office/drawing/2014/main" id="{0CA93940-F679-E091-01AF-86B6E840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5126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51260 h 3840"/>
                <a:gd name="T8" fmla="*/ 0 w 1824"/>
                <a:gd name="T9" fmla="*/ 51260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A5E0524A-895F-CF07-582C-FD0614A999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247" name="Picture 8" descr="CITBANND">
              <a:extLst>
                <a:ext uri="{FF2B5EF4-FFF2-40B4-BE49-F238E27FC236}">
                  <a16:creationId xmlns:a16="http://schemas.microsoft.com/office/drawing/2014/main" id="{A4FE9FFA-0225-E0FB-FD0D-F0C543D72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5B2CDE5C-0C4F-68FB-BCC8-A3A472D5A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249" name="Group 20">
              <a:extLst>
                <a:ext uri="{FF2B5EF4-FFF2-40B4-BE49-F238E27FC236}">
                  <a16:creationId xmlns:a16="http://schemas.microsoft.com/office/drawing/2014/main" id="{F1F5E66B-796C-C9D7-292C-3D67398F50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250" name="Freeform 10">
                <a:extLst>
                  <a:ext uri="{FF2B5EF4-FFF2-40B4-BE49-F238E27FC236}">
                    <a16:creationId xmlns:a16="http://schemas.microsoft.com/office/drawing/2014/main" id="{2FCBCF1C-D68A-A8D7-11B5-6B0066F74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251" name="Group 15">
                <a:extLst>
                  <a:ext uri="{FF2B5EF4-FFF2-40B4-BE49-F238E27FC236}">
                    <a16:creationId xmlns:a16="http://schemas.microsoft.com/office/drawing/2014/main" id="{841D78C2-49B0-EAA7-0412-B63C9EB8EA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D987476-70AA-6B31-EC88-EA783166F6C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7782364-66EA-D15E-BB35-19FC2583EBC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4327A15-55BE-F361-AEC4-EBC5AAC4F1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EB78898-8579-9E74-9FC2-202ACA6705B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D606273-44BC-695C-9628-BE24057F0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FBFBBF4-8A32-D3C6-279F-84186CE3A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EE57FAD-27ED-BC20-2664-50DC9D7FB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B32B5A-AF6D-4A78-980A-33B3722A63B3}" type="slidenum">
              <a:rPr lang="de-DE" altLang="sr-Latn-R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altLang="sr-Latn-RS" sz="10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ADAC5A3-2283-1569-F8BC-AFEA941C65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4632" cy="2336378"/>
          </a:xfrm>
        </p:spPr>
        <p:txBody>
          <a:bodyPr/>
          <a:lstStyle/>
          <a:p>
            <a:pPr algn="l" eaLnBrk="1" hangingPunct="1"/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Zvanje hrabrog junaka Gideona</a:t>
            </a:r>
            <a:endParaRPr lang="de-DE" altLang="sr-Latn-R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801ECFB-5521-BE00-00C3-791ADD8EC1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4568825" cy="2209800"/>
          </a:xfrm>
        </p:spPr>
        <p:txBody>
          <a:bodyPr/>
          <a:lstStyle/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Primjer koji upozorava</a:t>
            </a:r>
          </a:p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(Suci 6-8)</a:t>
            </a:r>
            <a:endParaRPr lang="de-DE" altLang="sr-Latn-R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4" descr="the_angel_appears_to_gideon">
            <a:extLst>
              <a:ext uri="{FF2B5EF4-FFF2-40B4-BE49-F238E27FC236}">
                <a16:creationId xmlns:a16="http://schemas.microsoft.com/office/drawing/2014/main" id="{05C36123-A415-5E20-F2D9-C2B013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708275"/>
            <a:ext cx="34321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E2BD3CF2-0195-C519-CBF3-812948AB1A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F789CE-DE78-4875-8C83-72A24CA01C60}" type="slidenum">
              <a:rPr lang="hr-HR" altLang="sr-Latn-R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r-HR" altLang="sr-Latn-RS" sz="1400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EA908C7-BEAD-8421-671F-417EF285D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hr-HR" altLang="sr-Latn-RS" sz="5200"/>
              <a:t>Uspjeh i opasnost</a:t>
            </a:r>
            <a:endParaRPr lang="de-DE" altLang="sr-Latn-RS" sz="520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D94EA3AB-7285-6582-4513-DF31361A3D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507288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000" dirty="0"/>
              <a:t>Dovitljiv vojni vođa: „Svi </a:t>
            </a:r>
            <a:br>
              <a:rPr lang="hr-HR" altLang="sr-Latn-RS" sz="3000" dirty="0"/>
            </a:br>
            <a:r>
              <a:rPr lang="hr-HR" altLang="sr-Latn-RS" sz="3000" dirty="0"/>
              <a:t>kao ja” – vrč, luč, rog (7,17)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/>
              <a:t>Neprijatelji jedni na druge, </a:t>
            </a:r>
            <a:br>
              <a:rPr lang="hr-HR" altLang="sr-Latn-RS" sz="2600" dirty="0"/>
            </a:br>
            <a:r>
              <a:rPr lang="hr-HR" altLang="sr-Latn-RS" sz="2600" dirty="0"/>
              <a:t>bijeg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/>
              <a:t>40 godina mira (8,28)</a:t>
            </a:r>
          </a:p>
          <a:p>
            <a:r>
              <a:rPr lang="hr-HR" altLang="sr-Latn-RS" sz="3000" dirty="0"/>
              <a:t>Bolne teškoće</a:t>
            </a:r>
          </a:p>
          <a:p>
            <a:pPr lvl="1"/>
            <a:r>
              <a:rPr lang="hr-HR" altLang="sr-Latn-RS" sz="2600" dirty="0"/>
              <a:t>Progon i pokolj </a:t>
            </a:r>
            <a:r>
              <a:rPr lang="hr-HR" altLang="sr-Latn-RS" sz="2600" dirty="0">
                <a:sym typeface="Wingdings" panose="05000000000000000000" pitchFamily="2" charset="2"/>
              </a:rPr>
              <a:t> spasenje</a:t>
            </a:r>
            <a:endParaRPr lang="hr-HR" altLang="sr-Latn-RS" sz="2600" dirty="0"/>
          </a:p>
          <a:p>
            <a:pPr lvl="1"/>
            <a:r>
              <a:rPr lang="hr-HR" altLang="sr-Latn-RS" sz="2600" dirty="0"/>
              <a:t>Želi da maloljetni sin ubija (8,20)</a:t>
            </a:r>
          </a:p>
          <a:p>
            <a:pPr lvl="1"/>
            <a:r>
              <a:rPr lang="hr-HR" altLang="sr-Latn-RS" sz="2600" dirty="0"/>
              <a:t>Osveta za braću i protiv suradnika</a:t>
            </a:r>
          </a:p>
          <a:p>
            <a:pPr lvl="1"/>
            <a:r>
              <a:rPr lang="hr-HR" altLang="sr-Latn-RS" sz="2600" dirty="0"/>
              <a:t>Krivovjerje – sav Izrael (8,27); mnogoženstvo (30)</a:t>
            </a:r>
          </a:p>
          <a:p>
            <a:pPr lvl="1"/>
            <a:r>
              <a:rPr lang="hr-HR" altLang="sr-Latn-RS" sz="2600" dirty="0"/>
              <a:t>Više ne razgovara s Bogom od 7,15</a:t>
            </a:r>
          </a:p>
        </p:txBody>
      </p:sp>
      <p:pic>
        <p:nvPicPr>
          <p:cNvPr id="24581" name="Content Placeholder 9" descr="A person holding torches in front of a crowd of people&#10;&#10;Description automatically generated">
            <a:extLst>
              <a:ext uri="{FF2B5EF4-FFF2-40B4-BE49-F238E27FC236}">
                <a16:creationId xmlns:a16="http://schemas.microsoft.com/office/drawing/2014/main" id="{DAE5DF34-ECF1-F83D-39D4-7103A31FBF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4988" y="0"/>
            <a:ext cx="3530600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6EE70351-53D4-D3BD-98C3-538174C5F5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1DF56-ABB6-4B20-A501-1B471609AF22}" type="slidenum">
              <a:rPr kumimoji="0" lang="hr-HR" altLang="sr-Latn-R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sr-Latn-R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D77FB2E-5576-75E3-370B-63B9B04D8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6600">
                <a:cs typeface="Times New Roman" panose="02020603050405020304" pitchFamily="18" charset="0"/>
              </a:rPr>
              <a:t>Moje junaštvo</a:t>
            </a:r>
            <a:endParaRPr lang="de-DE" altLang="sr-Latn-RS" sz="6600">
              <a:cs typeface="Times New Roman" panose="02020603050405020304" pitchFamily="18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2CED84-69A2-6F15-F610-A6364C0C2C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002588" cy="5440362"/>
          </a:xfrm>
        </p:spPr>
        <p:txBody>
          <a:bodyPr/>
          <a:lstStyle/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Kakvu snagu ja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imam u sebi?</a:t>
            </a:r>
          </a:p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Od kojih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izrabljivača Bog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po meni donosi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slobodu?</a:t>
            </a:r>
          </a:p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Što je moj najveći nedostatak?</a:t>
            </a:r>
          </a:p>
        </p:txBody>
      </p:sp>
      <p:pic>
        <p:nvPicPr>
          <p:cNvPr id="19461" name="Picture 5" descr="tissot_gideon_angel1197x900">
            <a:extLst>
              <a:ext uri="{FF2B5EF4-FFF2-40B4-BE49-F238E27FC236}">
                <a16:creationId xmlns:a16="http://schemas.microsoft.com/office/drawing/2014/main" id="{756DE047-D653-475B-21F9-5350F878C5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17638"/>
            <a:ext cx="4038600" cy="3036887"/>
          </a:xfrm>
          <a:noFill/>
        </p:spPr>
      </p:pic>
    </p:spTree>
    <p:extLst>
      <p:ext uri="{BB962C8B-B14F-4D97-AF65-F5344CB8AC3E}">
        <p14:creationId xmlns:p14="http://schemas.microsoft.com/office/powerpoint/2010/main" val="3009188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C32F28A7-BDCB-4406-8EC5-835051418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143000"/>
          </a:xfrm>
        </p:spPr>
        <p:txBody>
          <a:bodyPr anchor="b"/>
          <a:lstStyle/>
          <a:p>
            <a:pPr eaLnBrk="1" hangingPunct="1"/>
            <a:r>
              <a:rPr lang="hr-HR" altLang="sr-Latn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Služite Gospodinu u veselju (Ps 100)</a:t>
            </a:r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B9EA91F3-EE63-2ED0-66C6-8D0E3295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EE57FAD-27ED-BC20-2664-50DC9D7FB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B32B5A-AF6D-4A78-980A-33B3722A63B3}" type="slidenum">
              <a:rPr lang="de-DE" altLang="sr-Latn-R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sr-Latn-RS" sz="10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ADAC5A3-2283-1569-F8BC-AFEA941C65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4632" cy="2336378"/>
          </a:xfrm>
        </p:spPr>
        <p:txBody>
          <a:bodyPr/>
          <a:lstStyle/>
          <a:p>
            <a:pPr algn="l" eaLnBrk="1" hangingPunct="1"/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Zvanje hrabrog junaka Gideona</a:t>
            </a:r>
            <a:endParaRPr lang="de-DE" altLang="sr-Latn-R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801ECFB-5521-BE00-00C3-791ADD8EC1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4568825" cy="2209800"/>
          </a:xfrm>
        </p:spPr>
        <p:txBody>
          <a:bodyPr/>
          <a:lstStyle/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Primjer koji upozorava</a:t>
            </a:r>
          </a:p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(Suci 6-8)</a:t>
            </a:r>
            <a:endParaRPr lang="de-DE" altLang="sr-Latn-R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4" descr="the_angel_appears_to_gideon">
            <a:extLst>
              <a:ext uri="{FF2B5EF4-FFF2-40B4-BE49-F238E27FC236}">
                <a16:creationId xmlns:a16="http://schemas.microsoft.com/office/drawing/2014/main" id="{05C36123-A415-5E20-F2D9-C2B013CE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708275"/>
            <a:ext cx="34321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632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9D115D-8280-9C39-4AC9-4B18C071095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412875"/>
            <a:ext cx="7273925" cy="2881313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490C10-2F38-0681-A952-6AC4D49A11F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4508500"/>
            <a:ext cx="8208963" cy="23495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1907C829-572D-64AB-9971-E28748D2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6EE70351-53D4-D3BD-98C3-538174C5F5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E1DF56-ABB6-4B20-A501-1B471609AF22}" type="slidenum">
              <a:rPr lang="hr-HR" altLang="sr-Latn-RS" sz="1400" b="0" smtClean="0">
                <a:solidFill>
                  <a:srgbClr val="000000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sr-Latn-RS" sz="1400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D77FB2E-5576-75E3-370B-63B9B04D8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6600">
                <a:cs typeface="Times New Roman" panose="02020603050405020304" pitchFamily="18" charset="0"/>
              </a:rPr>
              <a:t>Moje junaštvo</a:t>
            </a:r>
            <a:endParaRPr lang="de-DE" altLang="sr-Latn-RS" sz="6600">
              <a:cs typeface="Times New Roman" panose="02020603050405020304" pitchFamily="18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2CED84-69A2-6F15-F610-A6364C0C2C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002588" cy="5440362"/>
          </a:xfrm>
        </p:spPr>
        <p:txBody>
          <a:bodyPr/>
          <a:lstStyle/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Kakvu snagu ja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imam u sebi?</a:t>
            </a:r>
          </a:p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Od kojih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izrabljivača Bog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po meni donosi </a:t>
            </a:r>
            <a:br>
              <a:rPr lang="hr-HR" altLang="sr-Latn-RS" sz="3600" i="1" dirty="0">
                <a:cs typeface="Times New Roman" panose="02020603050405020304" pitchFamily="18" charset="0"/>
              </a:rPr>
            </a:br>
            <a:r>
              <a:rPr lang="hr-HR" altLang="sr-Latn-RS" sz="3600" i="1" dirty="0">
                <a:cs typeface="Times New Roman" panose="02020603050405020304" pitchFamily="18" charset="0"/>
              </a:rPr>
              <a:t>slobodu?</a:t>
            </a:r>
          </a:p>
          <a:p>
            <a:pPr eaLnBrk="1" hangingPunct="1"/>
            <a:r>
              <a:rPr lang="hr-HR" altLang="sr-Latn-RS" sz="3600" i="1" dirty="0">
                <a:cs typeface="Times New Roman" panose="02020603050405020304" pitchFamily="18" charset="0"/>
              </a:rPr>
              <a:t>Što je moj najveći nedostatak?</a:t>
            </a:r>
          </a:p>
        </p:txBody>
      </p:sp>
      <p:pic>
        <p:nvPicPr>
          <p:cNvPr id="19461" name="Picture 5" descr="tissot_gideon_angel1197x900">
            <a:extLst>
              <a:ext uri="{FF2B5EF4-FFF2-40B4-BE49-F238E27FC236}">
                <a16:creationId xmlns:a16="http://schemas.microsoft.com/office/drawing/2014/main" id="{756DE047-D653-475B-21F9-5350F878C5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17638"/>
            <a:ext cx="4038600" cy="30368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DCD683F-47C9-8F72-FD8A-5303E8AE20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920A2-8636-4636-971E-8499526CE44A}" type="slidenum">
              <a:rPr lang="hr-HR" altLang="sr-Latn-RS" sz="1400" b="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sr-Latn-RS" sz="1400" b="0">
              <a:cs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3110E1F-2124-E89C-F193-0422110BB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6600">
                <a:cs typeface="Times New Roman" panose="02020603050405020304" pitchFamily="18" charset="0"/>
              </a:rPr>
              <a:t>Izabranik u težak čas</a:t>
            </a:r>
            <a:endParaRPr lang="de-DE" altLang="sr-Latn-RS" sz="6600">
              <a:cs typeface="Times New Roman" panose="02020603050405020304" pitchFamily="18" charset="0"/>
            </a:endParaRP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0254D43F-D581-C7BF-87AE-70B12DE8DA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686800" cy="54403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Realan uvid: „Gospodin nas je predao ruke </a:t>
            </a:r>
            <a:r>
              <a:rPr lang="hr-HR" altLang="sr-Latn-RS" dirty="0" err="1">
                <a:cs typeface="Times New Roman" panose="02020603050405020304" pitchFamily="18" charset="0"/>
              </a:rPr>
              <a:t>Midjancima</a:t>
            </a:r>
            <a:r>
              <a:rPr lang="hr-HR" altLang="sr-Latn-RS" dirty="0">
                <a:cs typeface="Times New Roman" panose="02020603050405020304" pitchFamily="18" charset="0"/>
              </a:rPr>
              <a:t>” (6,1.13) 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Kao skakavci (6,5; 7,12), do Gaze (6,4),  </a:t>
            </a:r>
            <a:br>
              <a:rPr lang="hr-HR" altLang="sr-Latn-RS" dirty="0">
                <a:cs typeface="Times New Roman" panose="02020603050405020304" pitchFamily="18" charset="0"/>
              </a:rPr>
            </a:br>
            <a:r>
              <a:rPr lang="hr-HR" altLang="sr-Latn-RS" dirty="0">
                <a:cs typeface="Times New Roman" panose="02020603050405020304" pitchFamily="18" charset="0"/>
              </a:rPr>
              <a:t>s </a:t>
            </a:r>
            <a:r>
              <a:rPr lang="hr-HR" altLang="sr-Latn-RS" dirty="0" err="1">
                <a:cs typeface="Times New Roman" panose="02020603050405020304" pitchFamily="18" charset="0"/>
              </a:rPr>
              <a:t>Amalekom</a:t>
            </a:r>
            <a:r>
              <a:rPr lang="hr-HR" altLang="sr-Latn-RS" dirty="0">
                <a:cs typeface="Times New Roman" panose="02020603050405020304" pitchFamily="18" charset="0"/>
              </a:rPr>
              <a:t> (6,3.33; 7,12)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„ne ostavljaju ništa” (6,3)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7 godina (6,1)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Bog odgovara na </a:t>
            </a:r>
            <a:r>
              <a:rPr lang="hr-HR" altLang="sr-Latn-RS" i="1" dirty="0">
                <a:cs typeface="Times New Roman" panose="02020603050405020304" pitchFamily="18" charset="0"/>
              </a:rPr>
              <a:t>vapaj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1. prorok (6,8): </a:t>
            </a:r>
            <a:br>
              <a:rPr lang="hr-HR" altLang="sr-Latn-RS" dirty="0">
                <a:cs typeface="Times New Roman" panose="02020603050405020304" pitchFamily="18" charset="0"/>
              </a:rPr>
            </a:br>
            <a:r>
              <a:rPr lang="hr-HR" altLang="sr-Latn-RS" dirty="0">
                <a:cs typeface="Times New Roman" panose="02020603050405020304" pitchFamily="18" charset="0"/>
              </a:rPr>
              <a:t>„Niste slušali moj glas” (10b)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2. Gideon pozvan</a:t>
            </a:r>
            <a:endParaRPr lang="hr-HR" altLang="sr-Latn-RS" sz="2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Snaga u njemu (6,14):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dirty="0">
                <a:cs typeface="Times New Roman" panose="02020603050405020304" pitchFamily="18" charset="0"/>
              </a:rPr>
              <a:t>Jahve s nama, Izlazak (13); šaljem te (14)</a:t>
            </a:r>
            <a:endParaRPr lang="hr-HR" altLang="sr-Latn-RS" sz="2000" dirty="0">
              <a:cs typeface="Times New Roman" panose="02020603050405020304" pitchFamily="18" charset="0"/>
            </a:endParaRP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5095D4A0-08FB-7590-5978-71A36BACC1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077" y="3028770"/>
            <a:ext cx="3906924" cy="277649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8DF6A899-90C5-8D6D-C64F-208BFF96B5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30AA46-E64C-459B-9BA0-22CB2226D8F9}" type="slidenum">
              <a:rPr lang="hr-HR" altLang="sr-Latn-RS" sz="1400" b="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sr-Latn-RS" sz="1400" b="0"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2F46C0-4A68-5CF0-B062-C4BE4F312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6600">
                <a:cs typeface="Times New Roman" panose="02020603050405020304" pitchFamily="18" charset="0"/>
              </a:rPr>
              <a:t>Sigurnost u Bogu</a:t>
            </a:r>
            <a:endParaRPr lang="de-DE" altLang="sr-Latn-RS" sz="6600">
              <a:cs typeface="Times New Roman" panose="02020603050405020304" pitchFamily="18" charset="0"/>
            </a:endParaRP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01DF935C-3289-F7AC-72F2-26C465F841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578850" cy="5440362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hr-HR" altLang="sr-Latn-RS" sz="3000" dirty="0">
                <a:cs typeface="Times New Roman" panose="02020603050405020304" pitchFamily="18" charset="0"/>
              </a:rPr>
              <a:t>Malen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Pred Bogom (6,15)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Odgovor: </a:t>
            </a:r>
            <a:br>
              <a:rPr lang="hr-HR" altLang="sr-Latn-RS" sz="2600" dirty="0">
                <a:cs typeface="Times New Roman" panose="02020603050405020304" pitchFamily="18" charset="0"/>
              </a:rPr>
            </a:br>
            <a:r>
              <a:rPr lang="hr-HR" altLang="sr-Latn-RS" sz="2600" dirty="0">
                <a:cs typeface="Times New Roman" panose="02020603050405020304" pitchFamily="18" charset="0"/>
              </a:rPr>
              <a:t>„Ja sam s tobom” (6,16)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Smiruje sukob sa svojima (8,2)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hr-HR" altLang="sr-Latn-RS" sz="3000" dirty="0">
                <a:cs typeface="Times New Roman" panose="02020603050405020304" pitchFamily="18" charset="0"/>
              </a:rPr>
              <a:t>Traži potvrdu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Prepoznaje anđela tek nakon znaka (6,22)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Runo i rosa (6,36-40)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hr-HR" altLang="sr-Latn-RS" sz="3000" dirty="0">
                <a:cs typeface="Times New Roman" panose="02020603050405020304" pitchFamily="18" charset="0"/>
              </a:rPr>
              <a:t>Bogu: „Ti ćeš mojom rukom spasiti </a:t>
            </a:r>
            <a:br>
              <a:rPr lang="hr-HR" altLang="sr-Latn-RS" sz="3000" dirty="0">
                <a:cs typeface="Times New Roman" panose="02020603050405020304" pitchFamily="18" charset="0"/>
              </a:rPr>
            </a:br>
            <a:r>
              <a:rPr lang="hr-HR" altLang="sr-Latn-RS" sz="3000" dirty="0">
                <a:cs typeface="Times New Roman" panose="02020603050405020304" pitchFamily="18" charset="0"/>
              </a:rPr>
              <a:t>Izraela” (6,36.37)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hr-HR" altLang="sr-Latn-RS" sz="2600" dirty="0">
                <a:cs typeface="Times New Roman" panose="02020603050405020304" pitchFamily="18" charset="0"/>
              </a:rPr>
              <a:t>8x „spasiti”, nema „sudac”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2711AB74-0F07-F339-0DF7-02497EF140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1419" y="1417639"/>
            <a:ext cx="3387344" cy="273144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1A82419-8644-9AB3-EA76-55618D9B6C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70F29-E4B5-485A-8AC9-5129A0C336C7}" type="slidenum">
              <a:rPr lang="hr-HR" altLang="sr-Latn-RS" sz="1400" b="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sr-Latn-RS" sz="1400" b="0">
              <a:cs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3ADEDDB-C9E4-3608-16F8-641FF839B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6000">
                <a:cs typeface="Times New Roman" panose="02020603050405020304" pitchFamily="18" charset="0"/>
              </a:rPr>
              <a:t>Strah snažnoga ratnika</a:t>
            </a:r>
            <a:endParaRPr lang="de-DE" altLang="sr-Latn-RS" sz="6000">
              <a:cs typeface="Times New Roman" panose="02020603050405020304" pitchFamily="18" charset="0"/>
            </a:endParaRP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F8D0720-8E70-5B9D-2064-B99ECAD7D5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529638" cy="5440362"/>
          </a:xfrm>
        </p:spPr>
        <p:txBody>
          <a:bodyPr/>
          <a:lstStyle/>
          <a:p>
            <a:pPr eaLnBrk="1" hangingPunct="1"/>
            <a:r>
              <a:rPr lang="hr-HR" altLang="sr-Latn-RS" sz="3000" dirty="0">
                <a:cs typeface="Times New Roman" panose="02020603050405020304" pitchFamily="18" charset="0"/>
              </a:rPr>
              <a:t>Smrt jer sam vidio </a:t>
            </a:r>
            <a:br>
              <a:rPr lang="hr-HR" altLang="sr-Latn-RS" sz="3000" dirty="0">
                <a:cs typeface="Times New Roman" panose="02020603050405020304" pitchFamily="18" charset="0"/>
              </a:rPr>
            </a:br>
            <a:r>
              <a:rPr lang="hr-HR" altLang="sr-Latn-RS" sz="3000" dirty="0">
                <a:cs typeface="Times New Roman" panose="02020603050405020304" pitchFamily="18" charset="0"/>
              </a:rPr>
              <a:t>anđela (6,22)</a:t>
            </a:r>
          </a:p>
          <a:p>
            <a:pPr lvl="1" eaLnBrk="1" hangingPunct="1"/>
            <a:r>
              <a:rPr lang="hr-HR" altLang="sr-Latn-RS" sz="2600" dirty="0">
                <a:cs typeface="Times New Roman" panose="02020603050405020304" pitchFamily="18" charset="0"/>
              </a:rPr>
              <a:t>„Mir s tobom!” </a:t>
            </a:r>
            <a:br>
              <a:rPr lang="hr-HR" altLang="sr-Latn-RS" sz="2600" dirty="0">
                <a:cs typeface="Times New Roman" panose="02020603050405020304" pitchFamily="18" charset="0"/>
              </a:rPr>
            </a:br>
            <a:r>
              <a:rPr lang="hr-HR" altLang="sr-Latn-RS" sz="2600" dirty="0">
                <a:cs typeface="Times New Roman" panose="02020603050405020304" pitchFamily="18" charset="0"/>
              </a:rPr>
              <a:t>Oltar: Jahve-mir (6,24)</a:t>
            </a:r>
          </a:p>
          <a:p>
            <a:pPr eaLnBrk="1" hangingPunct="1"/>
            <a:r>
              <a:rPr lang="hr-HR" altLang="sr-Latn-RS" sz="3000" dirty="0">
                <a:cs typeface="Times New Roman" panose="02020603050405020304" pitchFamily="18" charset="0"/>
              </a:rPr>
              <a:t>Dvije </a:t>
            </a:r>
            <a:r>
              <a:rPr lang="hr-HR" altLang="sr-Latn-RS" sz="3000" dirty="0" err="1">
                <a:cs typeface="Times New Roman" panose="02020603050405020304" pitchFamily="18" charset="0"/>
              </a:rPr>
              <a:t>Gideonove</a:t>
            </a:r>
            <a:r>
              <a:rPr lang="hr-HR" altLang="sr-Latn-RS" sz="3000" dirty="0">
                <a:cs typeface="Times New Roman" panose="02020603050405020304" pitchFamily="18" charset="0"/>
              </a:rPr>
              <a:t> noći</a:t>
            </a:r>
          </a:p>
          <a:p>
            <a:pPr lvl="1" eaLnBrk="1" hangingPunct="1"/>
            <a:r>
              <a:rPr lang="hr-HR" altLang="sr-Latn-RS" sz="2600" dirty="0">
                <a:cs typeface="Times New Roman" panose="02020603050405020304" pitchFamily="18" charset="0"/>
              </a:rPr>
              <a:t>1) uklanja očev oltar </a:t>
            </a:r>
            <a:r>
              <a:rPr lang="hr-HR" altLang="sr-Latn-RS" sz="2600" dirty="0" err="1">
                <a:cs typeface="Times New Roman" panose="02020603050405020304" pitchFamily="18" charset="0"/>
              </a:rPr>
              <a:t>Baalu</a:t>
            </a:r>
            <a:r>
              <a:rPr lang="hr-HR" altLang="sr-Latn-RS" sz="2600" dirty="0">
                <a:cs typeface="Times New Roman" panose="02020603050405020304" pitchFamily="18" charset="0"/>
              </a:rPr>
              <a:t>,</a:t>
            </a:r>
            <a:br>
              <a:rPr lang="hr-HR" altLang="sr-Latn-RS" sz="2600" dirty="0">
                <a:cs typeface="Times New Roman" panose="02020603050405020304" pitchFamily="18" charset="0"/>
              </a:rPr>
            </a:br>
            <a:r>
              <a:rPr lang="hr-HR" altLang="sr-Latn-RS" sz="2600" dirty="0">
                <a:cs typeface="Times New Roman" panose="02020603050405020304" pitchFamily="18" charset="0"/>
              </a:rPr>
              <a:t>diže Božji žrtvenik i prinosi žrtvu (6,27)</a:t>
            </a:r>
          </a:p>
          <a:p>
            <a:pPr lvl="1" eaLnBrk="1" hangingPunct="1"/>
            <a:r>
              <a:rPr lang="hr-HR" altLang="sr-Latn-RS" sz="2600" dirty="0">
                <a:cs typeface="Times New Roman" panose="02020603050405020304" pitchFamily="18" charset="0"/>
              </a:rPr>
              <a:t>Početak od teološke dubine</a:t>
            </a:r>
          </a:p>
          <a:p>
            <a:pPr lvl="1" eaLnBrk="1" hangingPunct="1"/>
            <a:r>
              <a:rPr lang="hr-HR" altLang="sr-Latn-RS" sz="2600" dirty="0">
                <a:cs typeface="Times New Roman" panose="02020603050405020304" pitchFamily="18" charset="0"/>
              </a:rPr>
              <a:t>2) Za izviđanje Bog mu daje pratnju (7,11)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8309ECB6-7DFF-DB69-18CF-38DC5D6779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1325" y="1427163"/>
            <a:ext cx="3465513" cy="2865437"/>
          </a:xfrm>
          <a:noFill/>
        </p:spPr>
      </p:pic>
    </p:spTree>
    <p:extLst>
      <p:ext uri="{BB962C8B-B14F-4D97-AF65-F5344CB8AC3E}">
        <p14:creationId xmlns:p14="http://schemas.microsoft.com/office/powerpoint/2010/main" val="360916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BD533120-C56B-26CF-5C67-53D9F39C2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996407-A726-4A1E-9178-42D76A594F3B}" type="slidenum">
              <a:rPr lang="hr-HR" altLang="sr-Latn-RS" sz="1400" b="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r-HR" altLang="sr-Latn-RS" sz="1400" b="0">
              <a:cs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DF9410B-0359-5F86-10CF-E417EA8DB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7200" dirty="0"/>
              <a:t>Čudesno spasenje</a:t>
            </a:r>
            <a:endParaRPr lang="de-DE" altLang="sr-Latn-RS" sz="7200" dirty="0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0DB753B-C158-E23C-3205-5911FBF14E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3"/>
            <a:ext cx="6929438" cy="530120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r-HR" altLang="sr-Latn-RS" sz="3000" i="1" dirty="0"/>
              <a:t>Odjeven</a:t>
            </a:r>
            <a:r>
              <a:rPr lang="hr-HR" altLang="sr-Latn-RS" sz="3000" dirty="0"/>
              <a:t> Duhom (6,34)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kreće u vojni boj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Okupio 32000 ljudi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000" dirty="0"/>
              <a:t>Božje vodstvo: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Odlazi 22000 uplašenih (7,3)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Od 10000 ostaje 300 (7,8)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000" dirty="0"/>
              <a:t>San napadača: kruh ruši šator (7,13)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Tumačenje: </a:t>
            </a:r>
            <a:r>
              <a:rPr lang="hr-HR" altLang="sr-Latn-RS" sz="2600" dirty="0" err="1"/>
              <a:t>Gideonov</a:t>
            </a:r>
            <a:r>
              <a:rPr lang="hr-HR" altLang="sr-Latn-RS" sz="2600" dirty="0"/>
              <a:t> mač (7,14)</a:t>
            </a:r>
          </a:p>
          <a:p>
            <a:pPr lvl="2">
              <a:lnSpc>
                <a:spcPct val="90000"/>
              </a:lnSpc>
              <a:defRPr/>
            </a:pPr>
            <a:r>
              <a:rPr lang="hr-HR" altLang="sr-Latn-RS" sz="2200" dirty="0"/>
              <a:t>Određuje nas nutrina, Božja blokada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Gideon se klanja (7,15)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600" dirty="0"/>
              <a:t>„Jahve nam je predao </a:t>
            </a:r>
            <a:r>
              <a:rPr lang="hr-HR" altLang="sr-Latn-RS" sz="2600" dirty="0" err="1"/>
              <a:t>Midjance</a:t>
            </a:r>
            <a:r>
              <a:rPr lang="hr-HR" altLang="sr-Latn-RS" sz="2600" dirty="0"/>
              <a:t>” (7,15)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41D2C0B0-BB25-569B-B8DF-74737E033F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6638" y="309563"/>
            <a:ext cx="1757362" cy="64119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evel">
  <a:themeElements>
    <a:clrScheme name="3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3_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dge">
  <a:themeElements>
    <a:clrScheme name="3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3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982</TotalTime>
  <Words>481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Verdana</vt:lpstr>
      <vt:lpstr>Arial</vt:lpstr>
      <vt:lpstr>Garamond</vt:lpstr>
      <vt:lpstr>Wingdings</vt:lpstr>
      <vt:lpstr>Times New Roman</vt:lpstr>
      <vt:lpstr>Tahoma</vt:lpstr>
      <vt:lpstr>Level</vt:lpstr>
      <vt:lpstr>1_Level</vt:lpstr>
      <vt:lpstr>Edge</vt:lpstr>
      <vt:lpstr>1_Edge</vt:lpstr>
      <vt:lpstr>3_Level</vt:lpstr>
      <vt:lpstr>2_Edge</vt:lpstr>
      <vt:lpstr>3_Edge</vt:lpstr>
      <vt:lpstr>4_Blends</vt:lpstr>
      <vt:lpstr>1_TS001069000</vt:lpstr>
      <vt:lpstr>Zvanje hrabrog junaka Gideona</vt:lpstr>
      <vt:lpstr>Služite Gospodinu u veselju (Ps 100)</vt:lpstr>
      <vt:lpstr>Zvanje hrabrog junaka Gideona</vt:lpstr>
      <vt:lpstr>Dođite,  otpočinite!  Duhovne vježbe</vt:lpstr>
      <vt:lpstr>Moje junaštvo</vt:lpstr>
      <vt:lpstr>Izabranik u težak čas</vt:lpstr>
      <vt:lpstr>Sigurnost u Bogu</vt:lpstr>
      <vt:lpstr>Strah snažnoga ratnika</vt:lpstr>
      <vt:lpstr>Čudesno spasenje</vt:lpstr>
      <vt:lpstr>Uspjeh i opasnost</vt:lpstr>
      <vt:lpstr>Moje junaštvo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</dc:creator>
  <cp:lastModifiedBy>Niko Bilić</cp:lastModifiedBy>
  <cp:revision>96</cp:revision>
  <dcterms:created xsi:type="dcterms:W3CDTF">2011-11-07T17:53:21Z</dcterms:created>
  <dcterms:modified xsi:type="dcterms:W3CDTF">2024-07-18T11:23:09Z</dcterms:modified>
</cp:coreProperties>
</file>