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  <p:sldMasterId id="2147483654" r:id="rId2"/>
    <p:sldMasterId id="2147483655" r:id="rId3"/>
  </p:sldMasterIdLst>
  <p:notesMasterIdLst>
    <p:notesMasterId r:id="rId14"/>
  </p:notesMasterIdLst>
  <p:sldIdLst>
    <p:sldId id="276" r:id="rId4"/>
    <p:sldId id="296" r:id="rId5"/>
    <p:sldId id="307" r:id="rId6"/>
    <p:sldId id="341" r:id="rId7"/>
    <p:sldId id="291" r:id="rId8"/>
    <p:sldId id="297" r:id="rId9"/>
    <p:sldId id="298" r:id="rId10"/>
    <p:sldId id="299" r:id="rId11"/>
    <p:sldId id="300" r:id="rId12"/>
    <p:sldId id="308" r:id="rId13"/>
  </p:sldIdLst>
  <p:sldSz cx="11522075" cy="6480175"/>
  <p:notesSz cx="6858000" cy="9144000"/>
  <p:defaultTextStyle>
    <a:defPPr>
      <a:defRPr lang="hr-H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041">
          <p15:clr>
            <a:srgbClr val="A4A3A4"/>
          </p15:clr>
        </p15:guide>
        <p15:guide id="2" pos="362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94737" autoAdjust="0"/>
  </p:normalViewPr>
  <p:slideViewPr>
    <p:cSldViewPr>
      <p:cViewPr varScale="1">
        <p:scale>
          <a:sx n="97" d="100"/>
          <a:sy n="97" d="100"/>
        </p:scale>
        <p:origin x="317" y="72"/>
      </p:cViewPr>
      <p:guideLst>
        <p:guide orient="horz" pos="2041"/>
        <p:guide pos="362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50234A30-576B-2F14-2DD1-19BE577027B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C28557F7-94E3-6232-A073-6C869693DE1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E47B931F-704D-C4DD-B3BA-FF9395ABD6F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815A196-9A0E-B8DB-A797-19A36E58C09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noProof="0"/>
              <a:t>Click to edit Master text styles</a:t>
            </a:r>
          </a:p>
          <a:p>
            <a:pPr lvl="1"/>
            <a:r>
              <a:rPr lang="hr-HR" noProof="0"/>
              <a:t>Second level</a:t>
            </a:r>
          </a:p>
          <a:p>
            <a:pPr lvl="2"/>
            <a:r>
              <a:rPr lang="hr-HR" noProof="0"/>
              <a:t>Third level</a:t>
            </a:r>
          </a:p>
          <a:p>
            <a:pPr lvl="3"/>
            <a:r>
              <a:rPr lang="hr-HR" noProof="0"/>
              <a:t>Fourth level</a:t>
            </a:r>
          </a:p>
          <a:p>
            <a:pPr lvl="4"/>
            <a:r>
              <a:rPr lang="hr-HR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DBEF15DD-47D8-625A-60B0-A122D61D8D0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226235C9-B8BE-FDD5-25D0-2102DBD50E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AEE028C-F7C1-4AF4-9CD5-692F888A9EAA}" type="slidenum">
              <a:rPr lang="hr-HR" altLang="en-US"/>
              <a:pPr/>
              <a:t>‹#›</a:t>
            </a:fld>
            <a:endParaRPr lang="hr-H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8F0D4-685A-26E7-F9F3-509D8BEE25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9863" y="1060450"/>
            <a:ext cx="8642350" cy="225583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96215A-5806-5A4D-A3B0-53014DEDB1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9863" y="3403600"/>
            <a:ext cx="8642350" cy="156527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613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D2322-BF29-A53D-F8B2-40C1C9B27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C8C374-8475-072F-176A-E11BF53376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0649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D953EC2-69EA-9F72-4201-55E4E6CE23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018463" y="576263"/>
            <a:ext cx="2447925" cy="53276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C834BF-C6E2-B7A3-35E1-007B363513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71513" y="576263"/>
            <a:ext cx="7194550" cy="5327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626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FDED1-89BB-6C11-A9D1-2D8EB7831E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9863" y="1060450"/>
            <a:ext cx="8642350" cy="225583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4142E0-9044-D3CC-17C9-ED786E8FB8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9863" y="3403600"/>
            <a:ext cx="8642350" cy="156527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D08A9-EF44-39F5-90C0-0E5F3FEE9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3EC9507-01A8-41B3-923E-C9583752B118}" type="datetimeFigureOut">
              <a:rPr lang="hr-HR" altLang="en-US"/>
              <a:pPr/>
              <a:t>19.7.2024.</a:t>
            </a:fld>
            <a:endParaRPr lang="hr-H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010324-2EE6-312C-004C-047E7D2D8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C8AA73-7932-39B1-49F1-1F973EFB0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A2FD0A-074A-4E7E-811A-FADA7F91BE6C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40176234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5B4D6-192C-EDCD-FEB2-DF946652F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270D08-BFEA-EFE2-ACEA-017742180B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266EF-3B0F-EA8B-7910-405205673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909160-93C1-4586-B6C7-F8AE10673E48}" type="datetimeFigureOut">
              <a:rPr lang="hr-HR" altLang="en-US"/>
              <a:pPr/>
              <a:t>19.7.2024.</a:t>
            </a:fld>
            <a:endParaRPr lang="hr-H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20C9C2-DFAF-74A0-A46D-B9A029069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D1C4D8-9DEB-9E7A-BBC1-748829A5F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427226-97FC-44E9-9FF3-125536A394C6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7757929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A80B8-3120-F208-D962-33AA76030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813" y="1616075"/>
            <a:ext cx="9937750" cy="26955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DE472C-83E9-BA5A-C39D-5ECDE726E0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5813" y="4337050"/>
            <a:ext cx="9937750" cy="1417638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ADA123-51C1-8941-D20F-F6BFBA476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E05337-9B96-4E31-A157-2B1D9F14C616}" type="datetimeFigureOut">
              <a:rPr lang="hr-HR" altLang="en-US"/>
              <a:pPr/>
              <a:t>19.7.2024.</a:t>
            </a:fld>
            <a:endParaRPr lang="hr-H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E2C843-C9CA-4396-8711-E09D4D348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688204-5A36-175C-CE6E-DE1B6A1CA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CCE6F2-11D8-4232-A6D8-8C3029A1C8EB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2219846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EF20A-F20D-C1C0-DB44-7B5FA6AB4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BEDC7B-3BBE-61B6-DE7A-4878A58D7A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6263" y="1511300"/>
            <a:ext cx="5108575" cy="4276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5AC873-05D1-13B1-C825-00D266FD45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37238" y="1511300"/>
            <a:ext cx="5108575" cy="4276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7EC2D8-F145-15A8-D8B5-F8543AA0E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D3CDB5-F4ED-4EB7-9F68-DF18C6871358}" type="datetimeFigureOut">
              <a:rPr lang="hr-HR" altLang="en-US"/>
              <a:pPr/>
              <a:t>19.7.2024.</a:t>
            </a:fld>
            <a:endParaRPr lang="hr-HR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3757DF-7D5F-FD57-F1E0-89E6DDC66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9F6F3A-FDFD-BDA9-2900-1EBF01AF9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1A3071-1418-4CF0-B9EF-F7AB995733F6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9682541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EB061-ED3E-4B9B-0437-902FF3820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750" y="344488"/>
            <a:ext cx="9937750" cy="12525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280DEA-46B7-D08F-1E31-340D3C6B03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3750" y="1589088"/>
            <a:ext cx="4873625" cy="77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5617F6-D040-DEE5-4F52-B33E9584D8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93750" y="2366963"/>
            <a:ext cx="4873625" cy="34813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95B9AC-8563-9B7F-D31A-6D9A5B3C3E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32475" y="1589088"/>
            <a:ext cx="4899025" cy="77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72CD49-C0D9-178F-884C-C248D0DC7A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32475" y="2366963"/>
            <a:ext cx="4899025" cy="34813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91C4A4-96CC-3441-99F2-6D2411DB5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6009F3B-D13F-4983-B4A2-592D4F0219EB}" type="datetimeFigureOut">
              <a:rPr lang="hr-HR" altLang="en-US"/>
              <a:pPr/>
              <a:t>19.7.2024.</a:t>
            </a:fld>
            <a:endParaRPr lang="hr-HR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6EAE85-861E-EA33-F1AC-CC1AEF496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9D4191-A768-FFDA-2478-15320D39B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AF1963-01B2-412D-BC8F-6F63C5FE79A0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3068380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A29F4-EC39-888E-35EF-0ED173BAF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FB2032-B698-6748-02F3-730877BE1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0F0902-9939-4CA2-95F2-B9AA0A193F39}" type="datetimeFigureOut">
              <a:rPr lang="hr-HR" altLang="en-US"/>
              <a:pPr/>
              <a:t>19.7.2024.</a:t>
            </a:fld>
            <a:endParaRPr lang="hr-HR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A94B01-1C42-103C-420A-B0A5CF850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EF175B-E40F-8CB9-EDEF-E41116DBE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C8A49-DF17-4083-9583-045694ED0771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8501837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FE2C2C-133F-67FD-84C5-365AA8EE8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9135CE-F9A8-4B36-A258-CF81ED739615}" type="datetimeFigureOut">
              <a:rPr lang="hr-HR" altLang="en-US"/>
              <a:pPr/>
              <a:t>19.7.2024.</a:t>
            </a:fld>
            <a:endParaRPr lang="hr-HR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AC723F-4AA2-EC50-E635-5B7D8AEB5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B83BD2-FAE6-8A22-B6F5-C764ABDCF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33E0B3-1EB8-4822-940D-2A5E74CCADEB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8475202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C4062-C400-0077-CC76-F06A2D11B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750" y="431800"/>
            <a:ext cx="3716338" cy="1512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48EAB0-4395-1816-AE1E-B1C3CF0C01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9025" y="933450"/>
            <a:ext cx="5832475" cy="46053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F48877-8943-086B-4B84-F5BD594758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93750" y="1944688"/>
            <a:ext cx="3716338" cy="36004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DEDD49-6DB2-EE33-ED7A-2E71FBE24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AAA74F9-761B-4652-BD52-C75314D6B26D}" type="datetimeFigureOut">
              <a:rPr lang="hr-HR" altLang="en-US"/>
              <a:pPr/>
              <a:t>19.7.2024.</a:t>
            </a:fld>
            <a:endParaRPr lang="hr-HR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51461D-50B3-1345-B6A2-68E78A7A3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13078-6FA1-4B4B-6EA8-AD71ECA7E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CDAE5A-06EF-4058-A995-41B33932BC61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146708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CB5F-2965-0EA2-39DC-352A9898C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10A3EC-6CEC-1DDA-0144-10EC5EE82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33906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30ECD-00EE-358F-981C-04C3EE3BE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750" y="431800"/>
            <a:ext cx="3716338" cy="1512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D1249C-FEF8-0D5A-DAEB-B24C3C42FA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899025" y="933450"/>
            <a:ext cx="5832475" cy="46053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29289F-6269-7516-156A-5293798BCE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93750" y="1944688"/>
            <a:ext cx="3716338" cy="36004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82B856-24B0-D7D5-1A55-5160865BE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F4B7DE-58F3-4EA0-9B8F-D9449067F124}" type="datetimeFigureOut">
              <a:rPr lang="hr-HR" altLang="en-US"/>
              <a:pPr/>
              <a:t>19.7.2024.</a:t>
            </a:fld>
            <a:endParaRPr lang="hr-HR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1EFAC4-9CBA-3D64-1BF4-0FA859DDF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BF7F75-85EB-409A-AD11-E09A30CF9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9C2744-C1DA-45E1-8A49-2AAA520168C4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4717726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EFA32-286F-357B-FBE7-1A19BD447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C23C07-C125-670B-79B8-B2B8F70586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89364-2E1B-4E6C-E53D-2252DD2FF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C387ED8-B21B-4F53-8AE4-FDC0883BD982}" type="datetimeFigureOut">
              <a:rPr lang="hr-HR" altLang="en-US"/>
              <a:pPr/>
              <a:t>19.7.2024.</a:t>
            </a:fld>
            <a:endParaRPr lang="hr-H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500F1-8EE1-197A-B03F-92E61DBFD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EF46DF-4237-4EB2-0580-5BB7102A1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4A6158-16C7-4166-9711-50DB40F877D6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1290509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35B132-1D22-7A53-4A9A-7050702B39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353425" y="258763"/>
            <a:ext cx="2592388" cy="55292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A89410-E4F0-20C6-AB8E-2FF2A29973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76263" y="258763"/>
            <a:ext cx="7624762" cy="55292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610F51-6193-0C03-2AB7-EDDA9257B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88F555-B4F5-4E03-8B81-EDD4C0EE4807}" type="datetimeFigureOut">
              <a:rPr lang="hr-HR" altLang="en-US"/>
              <a:pPr/>
              <a:t>19.7.2024.</a:t>
            </a:fld>
            <a:endParaRPr lang="hr-H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473922-CA51-D0C1-4834-BF7DDF393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0A7F3D-6ADC-6C91-48EF-15D06320F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77F74A-2E0A-4372-A97A-B85613AC7C8B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0374978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B07AB-5F67-535C-829B-3774BD0AD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263" y="258763"/>
            <a:ext cx="10369550" cy="108108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6F7357-C330-02BF-50B9-286A96D21712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576263" y="1511300"/>
            <a:ext cx="5108575" cy="4276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E04E24-438C-6CC9-095C-2A4F8D901A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37238" y="1511300"/>
            <a:ext cx="5108575" cy="4276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BF49CD-54AE-8B36-3600-FAFED9E04FF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263" y="5900738"/>
            <a:ext cx="2687637" cy="450850"/>
          </a:xfrm>
        </p:spPr>
        <p:txBody>
          <a:bodyPr/>
          <a:lstStyle>
            <a:lvl1pPr>
              <a:defRPr/>
            </a:lvl1pPr>
          </a:lstStyle>
          <a:p>
            <a:fld id="{0C478DEF-C5C5-4AD3-8FDB-519CB53F73FA}" type="datetimeFigureOut">
              <a:rPr lang="hr-HR" altLang="en-US"/>
              <a:pPr/>
              <a:t>19.7.2024.</a:t>
            </a:fld>
            <a:endParaRPr lang="hr-HR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37FBF3-7EA6-EF4D-23E7-EC5B847FE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37000" y="5900738"/>
            <a:ext cx="3648075" cy="450850"/>
          </a:xfrm>
        </p:spPr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36ED91-1566-F0EF-0B48-226F9BF57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58175" y="5900738"/>
            <a:ext cx="2687638" cy="450850"/>
          </a:xfrm>
        </p:spPr>
        <p:txBody>
          <a:bodyPr/>
          <a:lstStyle>
            <a:lvl1pPr>
              <a:defRPr/>
            </a:lvl1pPr>
          </a:lstStyle>
          <a:p>
            <a:fld id="{057FCD1F-8EBB-47B5-B550-79546A2B6651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9685311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99C68-C2DF-CDA6-9652-24973C3DA2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9863" y="1060450"/>
            <a:ext cx="8642350" cy="2255838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E93A13-FC94-F81F-1AC7-6292DECF32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9863" y="3403600"/>
            <a:ext cx="8642350" cy="156527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C40A11-D6CF-D34E-AB25-B2B7368C9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13114-5EA4-449D-AE72-78E238097B67}" type="datetimeFigureOut">
              <a:rPr lang="hr-HR"/>
              <a:pPr>
                <a:defRPr/>
              </a:pPr>
              <a:t>19.7.2024.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F98AE6-BB38-BAA9-D4F5-3B2CD75FE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D938A9-ACEB-CD79-5C35-A065973BE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60237A-D052-4990-9EB3-B09B6537264D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22310362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FE627-AC81-0EEA-6F5E-2A880BC2F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3CE7A1-9FD3-2E63-8E51-453CCD338B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002CD3-52AF-E098-1287-45EB22A6E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F4D6B2-7B77-4A41-B15E-35F9E4DC8A5A}" type="datetimeFigureOut">
              <a:rPr lang="hr-HR"/>
              <a:pPr>
                <a:defRPr/>
              </a:pPr>
              <a:t>19.7.2024.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2B9374-9685-887B-40E2-DC25CF09C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E85E93-CEAC-343B-6DF4-2013239E5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84F727-ACC3-4A79-9E37-B115E820610D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387969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654A9-9AE8-39BB-B22E-7442F02FC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813" y="1616075"/>
            <a:ext cx="9937750" cy="26955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114143-D51B-052A-E490-3EAE3FA36E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5813" y="4337050"/>
            <a:ext cx="9937750" cy="1417638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945681-5C59-CF6B-50F6-9B47BE400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F6DAF-3DB5-48E8-9DA7-6809BE83C9C1}" type="datetimeFigureOut">
              <a:rPr lang="hr-HR"/>
              <a:pPr>
                <a:defRPr/>
              </a:pPr>
              <a:t>19.7.2024.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898B44-5AB7-682D-A7E5-1A45FC7C6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33BD7E-9232-D4F0-8CBB-87C871557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9B6D94-648C-497D-B232-D3785F7C9ACB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2756319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14FA0-918A-1B23-275F-075D67FFA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C9F814-A28E-D86D-156D-8521BA222E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90663" y="1906588"/>
            <a:ext cx="4819650" cy="38877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35764F-C78E-FDA5-82E2-3DAC275D0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62713" y="1906588"/>
            <a:ext cx="4821237" cy="38877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505455-A86F-F09A-7F63-D7C68BA3F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AC494-D296-465A-8323-9F484061F85F}" type="datetimeFigureOut">
              <a:rPr lang="hr-HR"/>
              <a:pPr>
                <a:defRPr/>
              </a:pPr>
              <a:t>19.7.2024.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0CFDEF-70F5-9E4A-52FB-7A7769B6C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1C8164-02FC-8B66-E6F9-12EB2D6C8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667037-9512-44B4-B79B-A6523972BF27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53301186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EEC04-4183-138B-FDB4-B996BD82F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750" y="344488"/>
            <a:ext cx="9937750" cy="12525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636F5E-3BDA-4FE0-15A1-2E0058B675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3750" y="1589088"/>
            <a:ext cx="4873625" cy="77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2FB87D-5218-F8A2-4171-4CAE72B251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93750" y="2366963"/>
            <a:ext cx="4873625" cy="34813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0C6D00-0211-AA79-DA72-3FBE1D35A8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32475" y="1589088"/>
            <a:ext cx="4899025" cy="77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91D95A-103E-28A9-0523-AE537D0025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32475" y="2366963"/>
            <a:ext cx="4899025" cy="34813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2A5ED9-B456-BF61-1CF1-76EF5498C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7C07F-3A63-41C1-9DFC-310CF5A8095E}" type="datetimeFigureOut">
              <a:rPr lang="hr-HR"/>
              <a:pPr>
                <a:defRPr/>
              </a:pPr>
              <a:t>19.7.2024.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EC6D78-0A08-CB1C-19A1-90DE1ECD5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6465F4-247E-00ED-DE9A-3D0F54B0B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C12E6-5FF3-4B58-9879-2FE92C0233CE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49117258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D44F2-12B6-135B-B54C-C97EBF94A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452DBF-ED90-C763-FB9C-FCD7C0F38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7C26E-F7AC-40B2-95F6-11FB58B6C0D7}" type="datetimeFigureOut">
              <a:rPr lang="hr-HR"/>
              <a:pPr>
                <a:defRPr/>
              </a:pPr>
              <a:t>19.7.2024.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725597-A72E-AEC6-39C7-77B00CD00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6EB4B0-3398-F05E-50B0-7C9D58445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D12AB6-DC79-4B66-B0E2-452B620DF2B0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931923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F4E37-E40A-3531-4EC2-832031457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813" y="1616075"/>
            <a:ext cx="9937750" cy="26955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87B97F-D4C6-64E7-A366-483849AA5E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5813" y="4337050"/>
            <a:ext cx="9937750" cy="1417638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904627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107B99-4B68-FE75-4FDF-B79C26DFE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ACFA4-A531-4CE3-974F-D5646C664EA9}" type="datetimeFigureOut">
              <a:rPr lang="hr-HR"/>
              <a:pPr>
                <a:defRPr/>
              </a:pPr>
              <a:t>19.7.2024.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BBCE32-749F-BE92-2647-3FF25399A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EBA540-6CEB-D9B3-1096-324202D31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07588D-C4BC-48F2-8CCD-98AAFB8717E7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11691970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1E354-B88E-B885-77F0-BE5537355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750" y="431800"/>
            <a:ext cx="3716338" cy="1512888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721760-6C46-2D24-8CDB-5DA5706C56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9025" y="933450"/>
            <a:ext cx="5832475" cy="46053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7BC7BB-9905-0F83-31AF-FCEAE2C797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93750" y="1944688"/>
            <a:ext cx="3716338" cy="36004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D97108-9E41-7AD4-D7FA-2AD46FC56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07181-0F97-4593-BC19-0B19D48D7B40}" type="datetimeFigureOut">
              <a:rPr lang="hr-HR"/>
              <a:pPr>
                <a:defRPr/>
              </a:pPr>
              <a:t>19.7.2024.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6D1402-F268-0014-B322-BA21BE90D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3D93B7-29BF-9A0F-F1AF-F4964E4C9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9E004C-BC57-4BE4-A69A-52A1642875A5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69328736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E453D-173B-1B7A-39E9-BFF11487C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750" y="431800"/>
            <a:ext cx="3716338" cy="1512888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DA5CBB-2DAB-5CEF-D6A9-5F6DE5702C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899025" y="933450"/>
            <a:ext cx="5832475" cy="46053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7BBC15-A0CE-05D7-05EB-2B22A0C0C7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93750" y="1944688"/>
            <a:ext cx="3716338" cy="36004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66C797-3F09-84B6-3131-E2F9E644B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11E73E-1CDA-4BA3-86ED-1840AAF9C833}" type="datetimeFigureOut">
              <a:rPr lang="hr-HR"/>
              <a:pPr>
                <a:defRPr/>
              </a:pPr>
              <a:t>19.7.2024.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933C7B-F5CB-2AF3-769A-B36141EFB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5DFD8D-8C70-C494-4EF6-0AB84BAC4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CFD833-4627-410B-998F-3D8989EE4AAB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42266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48362-90C7-2C92-3530-9FDE47F45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3372BB-4F1F-21C0-3B76-A6E331B3AA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8A508E-EB28-2CD0-7DEF-5E3BAA7B8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19D8E-C8E4-424D-885C-CC44A3D50557}" type="datetimeFigureOut">
              <a:rPr lang="hr-HR"/>
              <a:pPr>
                <a:defRPr/>
              </a:pPr>
              <a:t>19.7.2024.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D61DEE-5E55-F873-5746-813AE88B1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2C6A51-3C28-F4F5-CE52-5CB78C1B1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238D56-279B-41C9-A22E-FFAA9A6F1005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41225956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A8DDF8-2CE2-7ABA-6224-1B6D8B8A91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26500" y="203200"/>
            <a:ext cx="2457450" cy="55911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DE2F0F-3689-F1BD-12B8-2B676ADCC2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450975" y="203200"/>
            <a:ext cx="7223125" cy="5591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607F84-0F29-D380-077F-8C30BAFE4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9F3B5-FFAC-4182-84AE-9EBCE5F7C297}" type="datetimeFigureOut">
              <a:rPr lang="hr-HR"/>
              <a:pPr>
                <a:defRPr/>
              </a:pPr>
              <a:t>19.7.2024.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3BE8B1-440A-4E7D-2E49-EB7E3EEE4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9135C2-8FC2-57B9-3C52-D6F725F2C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7DCE5D-1D38-4BE4-9E73-8BC14DAEED07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024470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9701C-594F-2927-85B7-99E71A8FD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DC06BB-CEF4-2B8B-4C63-CE98934AAF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1513" y="2016125"/>
            <a:ext cx="4821237" cy="38877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673572-F3F9-141A-BF5A-E2B32B10FC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45150" y="2016125"/>
            <a:ext cx="4821238" cy="38877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9382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763C07-DC48-611C-393B-C97F942127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750" y="344488"/>
            <a:ext cx="9937750" cy="12525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64AC0E-3C27-7A8E-2B94-26851801E7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3750" y="1589088"/>
            <a:ext cx="4873625" cy="77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3FBAA8-10F7-E9BE-3024-CDDDFA5390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93750" y="2366963"/>
            <a:ext cx="4873625" cy="34813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39299C-BF12-BD27-BFDB-9284BB87DE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32475" y="1589088"/>
            <a:ext cx="4899025" cy="77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27ED64-19A0-6A91-0121-51D0BD05B0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32475" y="2366963"/>
            <a:ext cx="4899025" cy="34813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1229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B40F5-8437-CAEF-CF4F-37C273452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8935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6509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F92DC-6346-0C4E-1773-28D0AB267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750" y="431800"/>
            <a:ext cx="3716338" cy="1512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B4E297-C221-32C4-53EF-677994E503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9025" y="933450"/>
            <a:ext cx="5832475" cy="46053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A09FCD-11C1-CDA3-B53A-5264002EFF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93750" y="1944688"/>
            <a:ext cx="3716338" cy="36004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49424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83337-D0A0-5914-40FD-F83C8FB1A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750" y="431800"/>
            <a:ext cx="3716338" cy="1512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B476C8-6EF5-2720-B872-CF09C25BAE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899025" y="933450"/>
            <a:ext cx="5832475" cy="46053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08548D-9470-BD39-F8C6-181EBD0A90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93750" y="1944688"/>
            <a:ext cx="3716338" cy="36004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51948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210" name="Group 21">
            <a:extLst>
              <a:ext uri="{FF2B5EF4-FFF2-40B4-BE49-F238E27FC236}">
                <a16:creationId xmlns:a16="http://schemas.microsoft.com/office/drawing/2014/main" id="{BF1EC7EF-744D-C813-CEDF-0EFA6849A7AA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1522075" cy="6480175"/>
            <a:chOff x="0" y="0"/>
            <a:chExt cx="5760" cy="4320"/>
          </a:xfrm>
        </p:grpSpPr>
        <p:sp>
          <p:nvSpPr>
            <p:cNvPr id="14" name="Freeform 17" descr="CITTEXT">
              <a:extLst>
                <a:ext uri="{FF2B5EF4-FFF2-40B4-BE49-F238E27FC236}">
                  <a16:creationId xmlns:a16="http://schemas.microsoft.com/office/drawing/2014/main" id="{419E91F1-EB65-2B7E-EFA3-F5E223959B0F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1824" cy="4320"/>
            </a:xfrm>
            <a:custGeom>
              <a:avLst/>
              <a:gdLst/>
              <a:ahLst/>
              <a:cxnLst>
                <a:cxn ang="0">
                  <a:pos x="0" y="3840"/>
                </a:cxn>
                <a:cxn ang="0">
                  <a:pos x="0" y="0"/>
                </a:cxn>
                <a:cxn ang="0">
                  <a:pos x="1824" y="0"/>
                </a:cxn>
                <a:cxn ang="0">
                  <a:pos x="583" y="3840"/>
                </a:cxn>
                <a:cxn ang="0">
                  <a:pos x="0" y="3840"/>
                </a:cxn>
              </a:cxnLst>
              <a:rect l="0" t="0" r="r" b="b"/>
              <a:pathLst>
                <a:path w="1824" h="3840">
                  <a:moveTo>
                    <a:pt x="0" y="3840"/>
                  </a:moveTo>
                  <a:lnTo>
                    <a:pt x="0" y="0"/>
                  </a:lnTo>
                  <a:lnTo>
                    <a:pt x="1824" y="0"/>
                  </a:lnTo>
                  <a:cubicBezTo>
                    <a:pt x="74" y="1204"/>
                    <a:pt x="465" y="3655"/>
                    <a:pt x="583" y="3840"/>
                  </a:cubicBezTo>
                  <a:cubicBezTo>
                    <a:pt x="291" y="3840"/>
                    <a:pt x="0" y="3840"/>
                    <a:pt x="0" y="3840"/>
                  </a:cubicBezTo>
                  <a:close/>
                </a:path>
              </a:pathLst>
            </a:custGeom>
            <a:blipFill dpi="0" rotWithShape="0">
              <a:blip r:embed="rId14" cstate="print"/>
              <a:srcRect/>
              <a:tile tx="0" ty="0" sx="100000" sy="100000" flip="none" algn="tl"/>
            </a:blip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hr-HR" b="1">
                <a:latin typeface="Tahoma" pitchFamily="34" charset="0"/>
                <a:cs typeface="+mn-cs"/>
              </a:endParaRPr>
            </a:p>
          </p:txBody>
        </p:sp>
        <p:sp>
          <p:nvSpPr>
            <p:cNvPr id="15" name="Rectangle 7">
              <a:extLst>
                <a:ext uri="{FF2B5EF4-FFF2-40B4-BE49-F238E27FC236}">
                  <a16:creationId xmlns:a16="http://schemas.microsoft.com/office/drawing/2014/main" id="{0A83A3A5-50A6-DA1B-D68F-270607C5B0B8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1008" y="0"/>
              <a:ext cx="4752" cy="24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hr-HR" b="1">
                <a:latin typeface="Tahoma" pitchFamily="34" charset="0"/>
                <a:cs typeface="+mn-cs"/>
              </a:endParaRPr>
            </a:p>
          </p:txBody>
        </p:sp>
        <p:pic>
          <p:nvPicPr>
            <p:cNvPr id="94213" name="Picture 8" descr="CITBANND">
              <a:extLst>
                <a:ext uri="{FF2B5EF4-FFF2-40B4-BE49-F238E27FC236}">
                  <a16:creationId xmlns:a16="http://schemas.microsoft.com/office/drawing/2014/main" id="{ED8E84E8-21F9-7070-8148-DD95F5EDBDC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666" r="5334" b="86667"/>
            <a:stretch>
              <a:fillRect/>
            </a:stretch>
          </p:blipFill>
          <p:spPr bwMode="auto">
            <a:xfrm>
              <a:off x="1584" y="0"/>
              <a:ext cx="4176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B30A4AC2-7074-C3B4-79DF-AF1DD40DFB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240"/>
              <a:ext cx="4752" cy="4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hr-HR" b="1">
                <a:latin typeface="Tahoma" pitchFamily="34" charset="0"/>
                <a:cs typeface="+mn-cs"/>
              </a:endParaRPr>
            </a:p>
          </p:txBody>
        </p:sp>
        <p:grpSp>
          <p:nvGrpSpPr>
            <p:cNvPr id="94215" name="Group 20">
              <a:extLst>
                <a:ext uri="{FF2B5EF4-FFF2-40B4-BE49-F238E27FC236}">
                  <a16:creationId xmlns:a16="http://schemas.microsoft.com/office/drawing/2014/main" id="{B2A45066-2546-ECB1-58A8-C778EAE4412E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2256"/>
              <a:ext cx="3642" cy="94"/>
              <a:chOff x="0" y="2256"/>
              <a:chExt cx="3642" cy="94"/>
            </a:xfrm>
          </p:grpSpPr>
          <p:sp>
            <p:nvSpPr>
              <p:cNvPr id="19" name="Freeform 10">
                <a:extLst>
                  <a:ext uri="{FF2B5EF4-FFF2-40B4-BE49-F238E27FC236}">
                    <a16:creationId xmlns:a16="http://schemas.microsoft.com/office/drawing/2014/main" id="{091245D8-60B8-1548-26D5-5F50F05CAC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2310"/>
                <a:ext cx="3642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642" y="0"/>
                  </a:cxn>
                </a:cxnLst>
                <a:rect l="0" t="0" r="r" b="b"/>
                <a:pathLst>
                  <a:path w="3642" h="1">
                    <a:moveTo>
                      <a:pt x="0" y="0"/>
                    </a:moveTo>
                    <a:lnTo>
                      <a:pt x="3642" y="0"/>
                    </a:ln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hr-HR" b="1">
                  <a:latin typeface="Tahoma" pitchFamily="34" charset="0"/>
                  <a:cs typeface="+mn-cs"/>
                </a:endParaRPr>
              </a:p>
            </p:txBody>
          </p:sp>
          <p:grpSp>
            <p:nvGrpSpPr>
              <p:cNvPr id="94217" name="Group 15">
                <a:extLst>
                  <a:ext uri="{FF2B5EF4-FFF2-40B4-BE49-F238E27FC236}">
                    <a16:creationId xmlns:a16="http://schemas.microsoft.com/office/drawing/2014/main" id="{02607E00-FDAE-572D-52D8-2CAD70395E8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60" y="2256"/>
                <a:ext cx="1678" cy="94"/>
                <a:chOff x="419" y="1193"/>
                <a:chExt cx="1678" cy="94"/>
              </a:xfrm>
            </p:grpSpPr>
            <p:sp>
              <p:nvSpPr>
                <p:cNvPr id="21" name="Oval 20">
                  <a:extLst>
                    <a:ext uri="{FF2B5EF4-FFF2-40B4-BE49-F238E27FC236}">
                      <a16:creationId xmlns:a16="http://schemas.microsoft.com/office/drawing/2014/main" id="{12729CE0-79B6-02B6-C095-3407F39292E5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419" y="1193"/>
                  <a:ext cx="94" cy="9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60784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r-HR" b="1">
                    <a:latin typeface="Tahoma" pitchFamily="34" charset="0"/>
                    <a:cs typeface="+mn-cs"/>
                  </a:endParaRPr>
                </a:p>
              </p:txBody>
            </p:sp>
            <p:sp>
              <p:nvSpPr>
                <p:cNvPr id="22" name="Oval 21">
                  <a:extLst>
                    <a:ext uri="{FF2B5EF4-FFF2-40B4-BE49-F238E27FC236}">
                      <a16:creationId xmlns:a16="http://schemas.microsoft.com/office/drawing/2014/main" id="{C56D7497-E733-A8A5-01E4-4CF1A4AE1188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947" y="1193"/>
                  <a:ext cx="94" cy="9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60784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r-HR" b="1">
                    <a:latin typeface="Tahoma" pitchFamily="34" charset="0"/>
                    <a:cs typeface="+mn-cs"/>
                  </a:endParaRPr>
                </a:p>
              </p:txBody>
            </p:sp>
            <p:sp>
              <p:nvSpPr>
                <p:cNvPr id="23" name="Oval 22">
                  <a:extLst>
                    <a:ext uri="{FF2B5EF4-FFF2-40B4-BE49-F238E27FC236}">
                      <a16:creationId xmlns:a16="http://schemas.microsoft.com/office/drawing/2014/main" id="{FEED87EB-FC76-E5C8-5313-1213EDA9C2B9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1475" y="1193"/>
                  <a:ext cx="94" cy="9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60784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r-HR" b="1">
                    <a:latin typeface="Tahoma" pitchFamily="34" charset="0"/>
                    <a:cs typeface="+mn-cs"/>
                  </a:endParaRPr>
                </a:p>
              </p:txBody>
            </p:sp>
            <p:sp>
              <p:nvSpPr>
                <p:cNvPr id="24" name="Oval 23">
                  <a:extLst>
                    <a:ext uri="{FF2B5EF4-FFF2-40B4-BE49-F238E27FC236}">
                      <a16:creationId xmlns:a16="http://schemas.microsoft.com/office/drawing/2014/main" id="{6EECB652-1872-D9FA-56CD-FCAD35CD4214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2003" y="1193"/>
                  <a:ext cx="94" cy="9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60784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hr-HR" b="1">
                    <a:latin typeface="Tahoma" pitchFamily="34" charset="0"/>
                    <a:cs typeface="+mn-cs"/>
                  </a:endParaRPr>
                </a:p>
              </p:txBody>
            </p:sp>
          </p:grpSp>
        </p:grpSp>
      </p:grpSp>
      <p:sp>
        <p:nvSpPr>
          <p:cNvPr id="94222" name="Rectangle 2">
            <a:extLst>
              <a:ext uri="{FF2B5EF4-FFF2-40B4-BE49-F238E27FC236}">
                <a16:creationId xmlns:a16="http://schemas.microsoft.com/office/drawing/2014/main" id="{D96968A7-44B9-21B1-8B60-D178AD29B5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71513" y="576263"/>
            <a:ext cx="979487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/>
              <a:t>Titelmasterformat durch Klicken bearbeiten</a:t>
            </a:r>
          </a:p>
        </p:txBody>
      </p:sp>
      <p:sp>
        <p:nvSpPr>
          <p:cNvPr id="94223" name="Rectangle 3">
            <a:extLst>
              <a:ext uri="{FF2B5EF4-FFF2-40B4-BE49-F238E27FC236}">
                <a16:creationId xmlns:a16="http://schemas.microsoft.com/office/drawing/2014/main" id="{4147403C-39D3-AD60-9AC2-9960933F79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71513" y="2016125"/>
            <a:ext cx="9794875" cy="388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/>
              <a:t>Textmasterformate durch Klicken bearbeiten</a:t>
            </a:r>
          </a:p>
          <a:p>
            <a:pPr lvl="1"/>
            <a:r>
              <a:rPr lang="de-DE" altLang="en-US"/>
              <a:t>Zweite Ebene</a:t>
            </a:r>
          </a:p>
          <a:p>
            <a:pPr lvl="2"/>
            <a:r>
              <a:rPr lang="de-DE" altLang="en-US"/>
              <a:t>Dritte Ebene</a:t>
            </a:r>
          </a:p>
          <a:p>
            <a:pPr lvl="3"/>
            <a:r>
              <a:rPr lang="de-DE" altLang="en-US"/>
              <a:t>Vierte Ebene</a:t>
            </a:r>
          </a:p>
          <a:p>
            <a:pPr lvl="4"/>
            <a:r>
              <a:rPr lang="de-DE" altLang="en-US"/>
              <a:t>Fünfte 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alphaModFix amt="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>
            <a:extLst>
              <a:ext uri="{FF2B5EF4-FFF2-40B4-BE49-F238E27FC236}">
                <a16:creationId xmlns:a16="http://schemas.microsoft.com/office/drawing/2014/main" id="{AB96D8B3-95AE-6CC4-14EE-D48F589ACF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76263" y="258763"/>
            <a:ext cx="10369550" cy="1081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title style</a:t>
            </a:r>
          </a:p>
        </p:txBody>
      </p:sp>
      <p:sp>
        <p:nvSpPr>
          <p:cNvPr id="104451" name="Rectangle 3">
            <a:extLst>
              <a:ext uri="{FF2B5EF4-FFF2-40B4-BE49-F238E27FC236}">
                <a16:creationId xmlns:a16="http://schemas.microsoft.com/office/drawing/2014/main" id="{AC1FC4D1-DAD2-F366-1252-4C39FD1513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76263" y="1511300"/>
            <a:ext cx="10369550" cy="427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text styles</a:t>
            </a:r>
          </a:p>
          <a:p>
            <a:pPr lvl="1"/>
            <a:r>
              <a:rPr lang="hr-HR" altLang="en-US"/>
              <a:t>Second level</a:t>
            </a:r>
          </a:p>
          <a:p>
            <a:pPr lvl="2"/>
            <a:r>
              <a:rPr lang="hr-HR" altLang="en-US"/>
              <a:t>Third level</a:t>
            </a:r>
          </a:p>
          <a:p>
            <a:pPr lvl="3"/>
            <a:r>
              <a:rPr lang="hr-HR" altLang="en-US"/>
              <a:t>Fourth level</a:t>
            </a:r>
          </a:p>
          <a:p>
            <a:pPr lvl="4"/>
            <a:r>
              <a:rPr lang="hr-HR" altLang="en-US"/>
              <a:t>Fifth level</a:t>
            </a:r>
          </a:p>
        </p:txBody>
      </p:sp>
      <p:sp>
        <p:nvSpPr>
          <p:cNvPr id="104452" name="Rectangle 4">
            <a:extLst>
              <a:ext uri="{FF2B5EF4-FFF2-40B4-BE49-F238E27FC236}">
                <a16:creationId xmlns:a16="http://schemas.microsoft.com/office/drawing/2014/main" id="{430BCFD9-CEBC-9C2E-803A-16FCA0FAEB3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76263" y="5900738"/>
            <a:ext cx="2687637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80335F60-93E6-4984-AD02-FE8B675E851A}" type="datetimeFigureOut">
              <a:rPr lang="hr-HR" altLang="en-US"/>
              <a:pPr/>
              <a:t>19.7.2024.</a:t>
            </a:fld>
            <a:endParaRPr lang="hr-HR" altLang="en-US"/>
          </a:p>
        </p:txBody>
      </p:sp>
      <p:sp>
        <p:nvSpPr>
          <p:cNvPr id="104453" name="Rectangle 5">
            <a:extLst>
              <a:ext uri="{FF2B5EF4-FFF2-40B4-BE49-F238E27FC236}">
                <a16:creationId xmlns:a16="http://schemas.microsoft.com/office/drawing/2014/main" id="{71703E9C-3219-276C-E42E-944ECD76D3C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37000" y="5900738"/>
            <a:ext cx="3648075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hr-HR" altLang="en-US"/>
          </a:p>
        </p:txBody>
      </p:sp>
      <p:sp>
        <p:nvSpPr>
          <p:cNvPr id="104454" name="Rectangle 6">
            <a:extLst>
              <a:ext uri="{FF2B5EF4-FFF2-40B4-BE49-F238E27FC236}">
                <a16:creationId xmlns:a16="http://schemas.microsoft.com/office/drawing/2014/main" id="{9D2751E9-6CF6-9290-A7C5-E7E83FC1F4E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58175" y="5900738"/>
            <a:ext cx="2687638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1A7B965-A66B-4C27-AFD4-7B23646AA950}" type="slidenum">
              <a:rPr lang="hr-HR" altLang="en-US"/>
              <a:pPr/>
              <a:t>‹#›</a:t>
            </a:fld>
            <a:endParaRPr lang="hr-H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702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738" name="Group 2">
            <a:extLst>
              <a:ext uri="{FF2B5EF4-FFF2-40B4-BE49-F238E27FC236}">
                <a16:creationId xmlns:a16="http://schemas.microsoft.com/office/drawing/2014/main" id="{228BB019-9C39-C2E6-071A-7ACAEAC8401D}"/>
              </a:ext>
            </a:extLst>
          </p:cNvPr>
          <p:cNvGrpSpPr>
            <a:grpSpLocks/>
          </p:cNvGrpSpPr>
          <p:nvPr/>
        </p:nvGrpSpPr>
        <p:grpSpPr bwMode="auto">
          <a:xfrm>
            <a:off x="0" y="2303463"/>
            <a:ext cx="11352213" cy="995362"/>
            <a:chOff x="0" y="1536"/>
            <a:chExt cx="5675" cy="663"/>
          </a:xfrm>
        </p:grpSpPr>
        <p:grpSp>
          <p:nvGrpSpPr>
            <p:cNvPr id="116739" name="Group 3">
              <a:extLst>
                <a:ext uri="{FF2B5EF4-FFF2-40B4-BE49-F238E27FC236}">
                  <a16:creationId xmlns:a16="http://schemas.microsoft.com/office/drawing/2014/main" id="{BB7FE81E-3646-2115-5E57-407AE9AAB7A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22" name="Rectangle 4">
                <a:extLst>
                  <a:ext uri="{FF2B5EF4-FFF2-40B4-BE49-F238E27FC236}">
                    <a16:creationId xmlns:a16="http://schemas.microsoft.com/office/drawing/2014/main" id="{2C235133-810D-B49E-F60C-E67D169662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1430" tIns="45715" rIns="91430" bIns="45715" anchor="ctr"/>
              <a:lstStyle/>
              <a:p>
                <a:pPr>
                  <a:defRPr/>
                </a:pPr>
                <a:endParaRPr lang="hr-HR" b="1">
                  <a:latin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3" name="Rectangle 5">
                <a:extLst>
                  <a:ext uri="{FF2B5EF4-FFF2-40B4-BE49-F238E27FC236}">
                    <a16:creationId xmlns:a16="http://schemas.microsoft.com/office/drawing/2014/main" id="{FC32855F-828F-BF32-DFB7-479D0FFFB4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1430" tIns="45715" rIns="91430" bIns="45715" anchor="ctr"/>
              <a:lstStyle/>
              <a:p>
                <a:pPr>
                  <a:defRPr/>
                </a:pPr>
                <a:endParaRPr lang="hr-HR" b="1">
                  <a:latin typeface="Tahoma" pitchFamily="34" charset="0"/>
                  <a:cs typeface="Tahoma" pitchFamily="34" charset="0"/>
                </a:endParaRPr>
              </a:p>
            </p:txBody>
          </p:sp>
        </p:grpSp>
        <p:grpSp>
          <p:nvGrpSpPr>
            <p:cNvPr id="116742" name="Group 6">
              <a:extLst>
                <a:ext uri="{FF2B5EF4-FFF2-40B4-BE49-F238E27FC236}">
                  <a16:creationId xmlns:a16="http://schemas.microsoft.com/office/drawing/2014/main" id="{B373D1AC-DB7E-2347-62CE-5294FC651AB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20" name="Rectangle 7">
                <a:extLst>
                  <a:ext uri="{FF2B5EF4-FFF2-40B4-BE49-F238E27FC236}">
                    <a16:creationId xmlns:a16="http://schemas.microsoft.com/office/drawing/2014/main" id="{0D2C2712-8FB6-30AF-3998-30CCEFB055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1430" tIns="45715" rIns="91430" bIns="45715" anchor="ctr"/>
              <a:lstStyle/>
              <a:p>
                <a:pPr>
                  <a:defRPr/>
                </a:pPr>
                <a:endParaRPr lang="hr-HR" b="1">
                  <a:latin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1" name="Rectangle 8">
                <a:extLst>
                  <a:ext uri="{FF2B5EF4-FFF2-40B4-BE49-F238E27FC236}">
                    <a16:creationId xmlns:a16="http://schemas.microsoft.com/office/drawing/2014/main" id="{61134061-172C-9326-2A09-4A6E9B81B5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1430" tIns="45715" rIns="91430" bIns="45715" anchor="ctr"/>
              <a:lstStyle/>
              <a:p>
                <a:pPr>
                  <a:defRPr/>
                </a:pPr>
                <a:endParaRPr lang="hr-HR" b="1">
                  <a:latin typeface="Tahoma" pitchFamily="34" charset="0"/>
                  <a:cs typeface="Tahoma" pitchFamily="34" charset="0"/>
                </a:endParaRPr>
              </a:p>
            </p:txBody>
          </p:sp>
        </p:grp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B2408C8A-D370-E760-C6AE-42516D00D3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endParaRPr lang="hr-HR" b="1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8" name="Rectangle 10">
              <a:extLst>
                <a:ext uri="{FF2B5EF4-FFF2-40B4-BE49-F238E27FC236}">
                  <a16:creationId xmlns:a16="http://schemas.microsoft.com/office/drawing/2014/main" id="{99CF6A70-C362-A049-9761-DA580A0701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endParaRPr lang="hr-HR" b="1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9" name="Rectangle 11">
              <a:extLst>
                <a:ext uri="{FF2B5EF4-FFF2-40B4-BE49-F238E27FC236}">
                  <a16:creationId xmlns:a16="http://schemas.microsoft.com/office/drawing/2014/main" id="{EA538409-8949-8441-A732-3B19F373A2E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wrap="none" lIns="91430" tIns="45715" rIns="91430" bIns="45715" anchor="ctr"/>
            <a:lstStyle/>
            <a:p>
              <a:pPr>
                <a:defRPr/>
              </a:pPr>
              <a:endParaRPr lang="hr-HR" b="1">
                <a:latin typeface="Tahoma" pitchFamily="34" charset="0"/>
                <a:cs typeface="Tahoma" pitchFamily="34" charset="0"/>
              </a:endParaRPr>
            </a:p>
          </p:txBody>
        </p:sp>
      </p:grpSp>
      <p:sp>
        <p:nvSpPr>
          <p:cNvPr id="116748" name="Rectangle 9">
            <a:extLst>
              <a:ext uri="{FF2B5EF4-FFF2-40B4-BE49-F238E27FC236}">
                <a16:creationId xmlns:a16="http://schemas.microsoft.com/office/drawing/2014/main" id="{9310B5E9-9CA0-DE3A-6D74-EF60994FFD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450975" y="203200"/>
            <a:ext cx="9818688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title style</a:t>
            </a:r>
          </a:p>
        </p:txBody>
      </p:sp>
      <p:sp>
        <p:nvSpPr>
          <p:cNvPr id="116749" name="Rectangle 10">
            <a:extLst>
              <a:ext uri="{FF2B5EF4-FFF2-40B4-BE49-F238E27FC236}">
                <a16:creationId xmlns:a16="http://schemas.microsoft.com/office/drawing/2014/main" id="{68B302E8-E6D9-FF9B-AA5A-6DFA525D65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490663" y="1906588"/>
            <a:ext cx="9793287" cy="388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text styles</a:t>
            </a:r>
          </a:p>
          <a:p>
            <a:pPr lvl="1"/>
            <a:r>
              <a:rPr lang="hr-HR" altLang="en-US"/>
              <a:t>Second level</a:t>
            </a:r>
          </a:p>
          <a:p>
            <a:pPr lvl="2"/>
            <a:r>
              <a:rPr lang="hr-HR" altLang="en-US"/>
              <a:t>Third level</a:t>
            </a:r>
          </a:p>
          <a:p>
            <a:pPr lvl="3"/>
            <a:r>
              <a:rPr lang="hr-HR" altLang="en-US"/>
              <a:t>Fourth level</a:t>
            </a:r>
          </a:p>
          <a:p>
            <a:pPr lvl="4"/>
            <a:r>
              <a:rPr lang="hr-HR" altLang="en-US"/>
              <a:t>Fifth level</a:t>
            </a:r>
          </a:p>
        </p:txBody>
      </p:sp>
      <p:sp>
        <p:nvSpPr>
          <p:cNvPr id="24" name="Rectangle 14">
            <a:extLst>
              <a:ext uri="{FF2B5EF4-FFF2-40B4-BE49-F238E27FC236}">
                <a16:creationId xmlns:a16="http://schemas.microsoft.com/office/drawing/2014/main" id="{76EE6E7F-2059-08DA-5A95-6377D544B6B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47775" y="5903913"/>
            <a:ext cx="24003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bg2"/>
                </a:solidFill>
                <a:latin typeface="+mn-lt"/>
                <a:cs typeface="Tahoma" pitchFamily="34" charset="0"/>
              </a:defRPr>
            </a:lvl1pPr>
          </a:lstStyle>
          <a:p>
            <a:pPr>
              <a:defRPr/>
            </a:pPr>
            <a:fld id="{9CBA0A1A-47DA-4468-8171-4E6D01E11310}" type="datetimeFigureOut">
              <a:rPr lang="hr-HR"/>
              <a:pPr>
                <a:defRPr/>
              </a:pPr>
              <a:t>19.7.2024.</a:t>
            </a:fld>
            <a:endParaRPr lang="hr-HR"/>
          </a:p>
        </p:txBody>
      </p:sp>
      <p:sp>
        <p:nvSpPr>
          <p:cNvPr id="25" name="Rectangle 15">
            <a:extLst>
              <a:ext uri="{FF2B5EF4-FFF2-40B4-BE49-F238E27FC236}">
                <a16:creationId xmlns:a16="http://schemas.microsoft.com/office/drawing/2014/main" id="{CB2006D3-A91F-6CE1-C2F3-2677BAF0207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21175" y="5903913"/>
            <a:ext cx="364807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bg2"/>
                </a:solidFill>
                <a:latin typeface="+mn-lt"/>
                <a:cs typeface="Tahoma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26" name="Rectangle 16">
            <a:extLst>
              <a:ext uri="{FF2B5EF4-FFF2-40B4-BE49-F238E27FC236}">
                <a16:creationId xmlns:a16="http://schemas.microsoft.com/office/drawing/2014/main" id="{EC8971E3-38F9-0F87-A735-B3CAAE11E6B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42350" y="5903913"/>
            <a:ext cx="24003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2"/>
                </a:solidFill>
                <a:latin typeface="+mn-lt"/>
                <a:cs typeface="Tahoma" panose="020B0604030504040204" pitchFamily="34" charset="0"/>
              </a:defRPr>
            </a:lvl1pPr>
          </a:lstStyle>
          <a:p>
            <a:fld id="{260B0469-0702-49A5-9374-7B2755D94EE1}" type="slidenum">
              <a:rPr lang="hr-HR" altLang="en-US"/>
              <a:pPr/>
              <a:t>‹#›</a:t>
            </a:fld>
            <a:endParaRPr lang="hr-H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15FEFEB8-2291-BE76-1D0E-D97BF5C7CFC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008063" y="792163"/>
            <a:ext cx="4678362" cy="1962150"/>
          </a:xfrm>
        </p:spPr>
        <p:txBody>
          <a:bodyPr/>
          <a:lstStyle/>
          <a:p>
            <a:pPr algn="l"/>
            <a:r>
              <a:rPr lang="hr-H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Kraljevska </a:t>
            </a:r>
            <a:br>
              <a:rPr lang="hr-H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	molitva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68474826-9508-0305-347F-8BAE75BEBB0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947988" y="3716338"/>
            <a:ext cx="7804150" cy="2314575"/>
          </a:xfrm>
        </p:spPr>
        <p:txBody>
          <a:bodyPr/>
          <a:lstStyle/>
          <a:p>
            <a:r>
              <a:rPr lang="hr-HR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Kako je Salomon molio za mudro srce </a:t>
            </a:r>
          </a:p>
          <a:p>
            <a:r>
              <a:rPr lang="da-DK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 Kr 3,</a:t>
            </a:r>
            <a:r>
              <a:rPr lang="hr-HR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da-DK" altLang="en-US" sz="3600" b="1" dirty="0">
                <a:cs typeface="Times New Roman" panose="02020603050405020304" pitchFamily="18" charset="0"/>
              </a:rPr>
              <a:t>–</a:t>
            </a:r>
            <a:r>
              <a:rPr lang="hr-HR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da-DK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hr-HR" alt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Ljet 1,</a:t>
            </a:r>
            <a:r>
              <a:rPr lang="hr-HR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da-DK" altLang="en-US" sz="3600" b="1" dirty="0">
                <a:cs typeface="Times New Roman" panose="02020603050405020304" pitchFamily="18" charset="0"/>
              </a:rPr>
              <a:t>–</a:t>
            </a:r>
            <a:r>
              <a:rPr lang="da-DK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r-HR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</a:p>
        </p:txBody>
      </p:sp>
      <p:pic>
        <p:nvPicPr>
          <p:cNvPr id="47109" name="Picture 5">
            <a:extLst>
              <a:ext uri="{FF2B5EF4-FFF2-40B4-BE49-F238E27FC236}">
                <a16:creationId xmlns:a16="http://schemas.microsoft.com/office/drawing/2014/main" id="{FDBCC0F8-6F2B-A1E4-B5DE-CD3F472CDF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11525"/>
            <a:ext cx="2886075" cy="316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113" name="Picture 9">
            <a:extLst>
              <a:ext uri="{FF2B5EF4-FFF2-40B4-BE49-F238E27FC236}">
                <a16:creationId xmlns:a16="http://schemas.microsoft.com/office/drawing/2014/main" id="{28602C0C-A85D-BC96-A535-DE76E821BC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5138" y="0"/>
            <a:ext cx="5976937" cy="352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>
            <a:extLst>
              <a:ext uri="{FF2B5EF4-FFF2-40B4-BE49-F238E27FC236}">
                <a16:creationId xmlns:a16="http://schemas.microsoft.com/office/drawing/2014/main" id="{F14A7498-0C99-E92B-07ED-104D89A50E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Moje životno zvanje</a:t>
            </a:r>
          </a:p>
        </p:txBody>
      </p:sp>
      <p:sp>
        <p:nvSpPr>
          <p:cNvPr id="138243" name="Rectangle 3">
            <a:extLst>
              <a:ext uri="{FF2B5EF4-FFF2-40B4-BE49-F238E27FC236}">
                <a16:creationId xmlns:a16="http://schemas.microsoft.com/office/drawing/2014/main" id="{525D780F-4A6E-3B88-4582-3B778C17489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76263" y="1439863"/>
            <a:ext cx="7091362" cy="5040312"/>
          </a:xfrm>
        </p:spPr>
        <p:txBody>
          <a:bodyPr/>
          <a:lstStyle/>
          <a:p>
            <a:r>
              <a:rPr lang="hr-HR" alt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Tko je najviše zaslužan za moje duhovno zvanje?</a:t>
            </a:r>
          </a:p>
          <a:p>
            <a:r>
              <a:rPr lang="hr-HR" alt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Koju mi je životnu zadaću Gospodin povjerio?</a:t>
            </a:r>
          </a:p>
          <a:p>
            <a:r>
              <a:rPr lang="hr-HR" alt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Što ja tražim od Boga?</a:t>
            </a:r>
            <a:endParaRPr lang="hr-HR" altLang="en-US" sz="4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8244" name="Picture 4">
            <a:extLst>
              <a:ext uri="{FF2B5EF4-FFF2-40B4-BE49-F238E27FC236}">
                <a16:creationId xmlns:a16="http://schemas.microsoft.com/office/drawing/2014/main" id="{D2F8C91D-7885-92DF-28B9-B9CB8D9E1AD7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73963" y="1584325"/>
            <a:ext cx="3948112" cy="4032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>
            <a:extLst>
              <a:ext uri="{FF2B5EF4-FFF2-40B4-BE49-F238E27FC236}">
                <a16:creationId xmlns:a16="http://schemas.microsoft.com/office/drawing/2014/main" id="{C731B77D-0C65-8DCA-E9D9-BE3F716317D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e-IL" alt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יהוה רעי לא אחסר</a:t>
            </a:r>
            <a:r>
              <a:rPr lang="de-DE" alt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hr-HR" alt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[adonaj ro’i lo ehsar]</a:t>
            </a:r>
            <a:endParaRPr lang="de-DE" altLang="en-US" sz="4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5235" name="Rectangle 4">
            <a:extLst>
              <a:ext uri="{FF2B5EF4-FFF2-40B4-BE49-F238E27FC236}">
                <a16:creationId xmlns:a16="http://schemas.microsoft.com/office/drawing/2014/main" id="{EC9FA6CB-2EC3-D7C9-8FD0-5ED97DD4BA09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720725" y="5111750"/>
            <a:ext cx="9794875" cy="1098550"/>
          </a:xfrm>
        </p:spPr>
        <p:txBody>
          <a:bodyPr/>
          <a:lstStyle/>
          <a:p>
            <a:pPr algn="ctr">
              <a:buFontTx/>
              <a:buNone/>
            </a:pPr>
            <a:r>
              <a:rPr lang="hr-HR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Gospodin je pastir moj </a:t>
            </a:r>
            <a:br>
              <a:rPr lang="hr-HR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ni u čem ja ne oskudijevam</a:t>
            </a:r>
            <a:endParaRPr lang="de-DE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5236" name="Picture 4">
            <a:extLst>
              <a:ext uri="{FF2B5EF4-FFF2-40B4-BE49-F238E27FC236}">
                <a16:creationId xmlns:a16="http://schemas.microsoft.com/office/drawing/2014/main" id="{F53EC23F-F344-FD1F-3B49-C6D480B813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32025"/>
            <a:ext cx="11522075" cy="273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>
            <a:extLst>
              <a:ext uri="{FF2B5EF4-FFF2-40B4-BE49-F238E27FC236}">
                <a16:creationId xmlns:a16="http://schemas.microsoft.com/office/drawing/2014/main" id="{5D9691D0-4309-390A-6957-5A88F9BC0D9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008063" y="792163"/>
            <a:ext cx="4678362" cy="1962150"/>
          </a:xfrm>
        </p:spPr>
        <p:txBody>
          <a:bodyPr/>
          <a:lstStyle/>
          <a:p>
            <a:pPr algn="l"/>
            <a:r>
              <a:rPr lang="hr-H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Kraljevska </a:t>
            </a:r>
            <a:br>
              <a:rPr lang="hr-H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	molitva</a:t>
            </a:r>
          </a:p>
        </p:txBody>
      </p:sp>
      <p:sp>
        <p:nvSpPr>
          <p:cNvPr id="135171" name="Rectangle 3">
            <a:extLst>
              <a:ext uri="{FF2B5EF4-FFF2-40B4-BE49-F238E27FC236}">
                <a16:creationId xmlns:a16="http://schemas.microsoft.com/office/drawing/2014/main" id="{C3D1AF92-A3DF-5AE2-2D96-3D9A56D9F22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947988" y="3716338"/>
            <a:ext cx="7804150" cy="2314575"/>
          </a:xfrm>
        </p:spPr>
        <p:txBody>
          <a:bodyPr/>
          <a:lstStyle/>
          <a:p>
            <a:r>
              <a:rPr lang="hr-HR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Kako je Salomon molio za mudro srce </a:t>
            </a:r>
          </a:p>
          <a:p>
            <a:r>
              <a:rPr lang="da-DK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(1 Kr 3,</a:t>
            </a:r>
            <a:r>
              <a:rPr lang="hr-HR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da-DK" altLang="en-US" sz="3600" b="1">
                <a:cs typeface="Times New Roman" panose="02020603050405020304" pitchFamily="18" charset="0"/>
              </a:rPr>
              <a:t>–</a:t>
            </a:r>
            <a:r>
              <a:rPr lang="hr-HR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da-DK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hr-HR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2 Ljet 1,</a:t>
            </a:r>
            <a:r>
              <a:rPr lang="hr-HR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da-DK" altLang="en-US" sz="3600" b="1">
                <a:cs typeface="Times New Roman" panose="02020603050405020304" pitchFamily="18" charset="0"/>
              </a:rPr>
              <a:t>–</a:t>
            </a:r>
            <a:r>
              <a:rPr lang="da-DK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r-HR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</a:p>
        </p:txBody>
      </p:sp>
      <p:pic>
        <p:nvPicPr>
          <p:cNvPr id="135172" name="Picture 4">
            <a:extLst>
              <a:ext uri="{FF2B5EF4-FFF2-40B4-BE49-F238E27FC236}">
                <a16:creationId xmlns:a16="http://schemas.microsoft.com/office/drawing/2014/main" id="{A6C6DF10-CC5F-14A4-B199-97A8ED1DA0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11525"/>
            <a:ext cx="2886075" cy="316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5173" name="Picture 5">
            <a:extLst>
              <a:ext uri="{FF2B5EF4-FFF2-40B4-BE49-F238E27FC236}">
                <a16:creationId xmlns:a16="http://schemas.microsoft.com/office/drawing/2014/main" id="{15BA38E5-DD1F-7AF3-82DA-3173AF530A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5138" y="0"/>
            <a:ext cx="5976937" cy="352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999D115D-8280-9C39-4AC9-4B18C071095A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495450" y="1335036"/>
            <a:ext cx="6873186" cy="2722574"/>
          </a:xfrm>
        </p:spPr>
        <p:txBody>
          <a:bodyPr vert="horz" wrap="square" lIns="86402" tIns="43201" rIns="86402" bIns="43201" numCol="1" anchor="b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hr-HR" altLang="en-US" sz="7559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Dođite, </a:t>
            </a:r>
            <a:br>
              <a:rPr lang="hr-HR" altLang="en-US" sz="7559" b="1" i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7559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otpočinite!</a:t>
            </a:r>
            <a:br>
              <a:rPr lang="hr-HR" altLang="en-US" sz="5102" b="1" i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r-HR" altLang="en-US" sz="4536" b="1" i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378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Duhovne vježbe</a:t>
            </a:r>
            <a:endParaRPr lang="de-DE" altLang="en-US" sz="378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25490C10-2F38-0681-A952-6AC4D49A11F3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1950935" y="4260115"/>
            <a:ext cx="7756710" cy="2220060"/>
          </a:xfrm>
        </p:spPr>
        <p:txBody>
          <a:bodyPr vert="horz" wrap="square" lIns="86402" tIns="43201" rIns="86402" bIns="43201" numCol="1" anchor="t" anchorCtr="0" compatLnSpc="1">
            <a:prstTxWarp prst="textNoShape">
              <a:avLst/>
            </a:prstTxWarp>
          </a:bodyPr>
          <a:lstStyle/>
          <a:p>
            <a:pPr marL="0" indent="0" algn="ctr">
              <a:buNone/>
            </a:pPr>
            <a:r>
              <a:rPr lang="hr-H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Sestre Uršulinke</a:t>
            </a:r>
          </a:p>
          <a:p>
            <a:pPr marL="0" indent="0" algn="ctr">
              <a:buNone/>
            </a:pPr>
            <a:r>
              <a:rPr lang="hr-H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Ludbreg, 14. do 23. srpnja 2024. </a:t>
            </a:r>
            <a:br>
              <a:rPr lang="hr-H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amdg.eu</a:t>
            </a:r>
          </a:p>
        </p:txBody>
      </p:sp>
      <p:pic>
        <p:nvPicPr>
          <p:cNvPr id="18436" name="Picture 6">
            <a:extLst>
              <a:ext uri="{FF2B5EF4-FFF2-40B4-BE49-F238E27FC236}">
                <a16:creationId xmlns:a16="http://schemas.microsoft.com/office/drawing/2014/main" id="{1907C829-572D-64AB-9971-E28748D28C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5253" y="-7169"/>
            <a:ext cx="3247611" cy="47734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039AA4DF-58B6-807C-E566-E4218C7ED1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en-US" sz="6000" b="1">
                <a:latin typeface="Times New Roman" panose="02020603050405020304" pitchFamily="18" charset="0"/>
                <a:cs typeface="Times New Roman" panose="02020603050405020304" pitchFamily="18" charset="0"/>
              </a:rPr>
              <a:t>Moje životno zvanje</a:t>
            </a:r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08B8A893-89FA-AFFC-365A-9E1FE51524C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76263" y="1439863"/>
            <a:ext cx="7091362" cy="5040312"/>
          </a:xfrm>
        </p:spPr>
        <p:txBody>
          <a:bodyPr/>
          <a:lstStyle/>
          <a:p>
            <a:r>
              <a:rPr lang="hr-HR" alt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Tko je najviše zaslužan za moje duhovno zvanje?</a:t>
            </a:r>
          </a:p>
          <a:p>
            <a:r>
              <a:rPr lang="hr-HR" alt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Koju mi je životnu zadaću Gospodin povjerio?</a:t>
            </a:r>
          </a:p>
          <a:p>
            <a:r>
              <a:rPr lang="hr-HR" alt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Što ja tražim od Boga?</a:t>
            </a:r>
            <a:endParaRPr lang="hr-HR" altLang="en-US" sz="45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3972" name="Picture 4">
            <a:extLst>
              <a:ext uri="{FF2B5EF4-FFF2-40B4-BE49-F238E27FC236}">
                <a16:creationId xmlns:a16="http://schemas.microsoft.com/office/drawing/2014/main" id="{EF18F526-8981-E726-4FC6-90A5B007F0AC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73963" y="1584325"/>
            <a:ext cx="3948112" cy="4032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>
            <a:extLst>
              <a:ext uri="{FF2B5EF4-FFF2-40B4-BE49-F238E27FC236}">
                <a16:creationId xmlns:a16="http://schemas.microsoft.com/office/drawing/2014/main" id="{9DDF1897-7396-4913-9C9F-87D0121AF8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7700" y="0"/>
            <a:ext cx="10252075" cy="1225550"/>
          </a:xfrm>
        </p:spPr>
        <p:txBody>
          <a:bodyPr/>
          <a:lstStyle/>
          <a:p>
            <a:r>
              <a:rPr lang="hr-HR" alt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Egzistencijalna, zahvalna molitva</a:t>
            </a:r>
          </a:p>
        </p:txBody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id="{0C009AF7-5BAC-4C6F-8F90-2EAFE99BA6E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76263" y="1008063"/>
            <a:ext cx="9890125" cy="5472112"/>
          </a:xfrm>
        </p:spPr>
        <p:txBody>
          <a:bodyPr/>
          <a:lstStyle/>
          <a:p>
            <a:r>
              <a:rPr lang="hr-HR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“Tko može suditi tvojemu narodu” (1 Kr 3,9b) </a:t>
            </a:r>
          </a:p>
          <a:p>
            <a:r>
              <a:rPr lang="hr-HR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“Ne da se pobrojiti ni popisati” (v8)</a:t>
            </a:r>
          </a:p>
          <a:p>
            <a:r>
              <a:rPr lang="hr-HR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Duhovnost za najviši sloj</a:t>
            </a:r>
          </a:p>
          <a:p>
            <a:pPr lvl="1"/>
            <a:r>
              <a:rPr lang="hr-HR" alt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Početak molitve u 1 Kr 3,6s:</a:t>
            </a:r>
          </a:p>
          <a:p>
            <a:pPr lvl="1"/>
            <a:r>
              <a:rPr lang="hr-HR" alt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Veoma naklon, čuvao veliku milost</a:t>
            </a:r>
          </a:p>
          <a:p>
            <a:r>
              <a:rPr lang="hr-HR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pohvala: “velika privrženost” </a:t>
            </a:r>
            <a:br>
              <a:rPr lang="hr-HR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(2x </a:t>
            </a:r>
            <a:r>
              <a:rPr lang="he-IL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חסד גדול</a:t>
            </a:r>
            <a:r>
              <a:rPr lang="hr-HR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en-US" sz="3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ḥésed</a:t>
            </a:r>
            <a:r>
              <a:rPr lang="hr-HR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en-US" sz="3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gadol</a:t>
            </a:r>
            <a:r>
              <a:rPr lang="hr-HR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3,6)</a:t>
            </a:r>
          </a:p>
          <a:p>
            <a:r>
              <a:rPr lang="hr-HR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veličina oca: David (2x v6s)</a:t>
            </a:r>
          </a:p>
        </p:txBody>
      </p:sp>
      <p:pic>
        <p:nvPicPr>
          <p:cNvPr id="96260" name="Picture 4">
            <a:extLst>
              <a:ext uri="{FF2B5EF4-FFF2-40B4-BE49-F238E27FC236}">
                <a16:creationId xmlns:a16="http://schemas.microsoft.com/office/drawing/2014/main" id="{CEB14F74-57FB-9CC5-9D48-56A1B1EF8E95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00950" y="1871663"/>
            <a:ext cx="3921125" cy="46085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6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6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6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6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6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6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>
            <a:extLst>
              <a:ext uri="{FF2B5EF4-FFF2-40B4-BE49-F238E27FC236}">
                <a16:creationId xmlns:a16="http://schemas.microsoft.com/office/drawing/2014/main" id="{CA5A89CD-3DB1-4BC1-D2BB-2EE5B39A56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8469" y="35511"/>
            <a:ext cx="6899275" cy="1076325"/>
          </a:xfrm>
        </p:spPr>
        <p:txBody>
          <a:bodyPr/>
          <a:lstStyle/>
          <a:p>
            <a:r>
              <a:rPr lang="hr-HR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Kraljevska molitva</a:t>
            </a:r>
          </a:p>
        </p:txBody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3497F2AE-6326-C41A-0C23-928807BA5301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77413" y="863823"/>
            <a:ext cx="10931525" cy="5327650"/>
          </a:xfrm>
        </p:spPr>
        <p:txBody>
          <a:bodyPr/>
          <a:lstStyle/>
          <a:p>
            <a:r>
              <a:rPr lang="hr-HR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“T</a:t>
            </a:r>
            <a:r>
              <a:rPr lang="it-IT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si me </a:t>
            </a:r>
            <a:r>
              <a:rPr lang="it-IT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postavio</a:t>
            </a:r>
            <a:r>
              <a:rPr lang="it-IT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it-IT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kralja</a:t>
            </a:r>
            <a:r>
              <a:rPr lang="hr-HR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it-IT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t-IT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hr-HR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it-IT" alt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Ja: (1) “</a:t>
            </a:r>
            <a:r>
              <a:rPr lang="hr-HR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mališ</a:t>
            </a:r>
            <a:r>
              <a:rPr lang="hr-HR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(</a:t>
            </a:r>
            <a:r>
              <a:rPr lang="he-IL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נער</a:t>
            </a:r>
            <a:r>
              <a:rPr lang="de-DE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alt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hr-HR" altLang="en-US" sz="3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á’ar</a:t>
            </a:r>
            <a:r>
              <a:rPr lang="hr-HR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/>
            <a:r>
              <a:rPr lang="hr-HR" alt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Usp. </a:t>
            </a:r>
            <a:r>
              <a:rPr lang="hr-HR" alt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Izl</a:t>
            </a:r>
            <a:r>
              <a:rPr lang="hr-HR" alt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33,11; 1 Sam 3,1.8; </a:t>
            </a:r>
            <a:r>
              <a:rPr lang="hr-HR" alt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Jr</a:t>
            </a:r>
            <a:r>
              <a:rPr lang="hr-HR" alt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1,6</a:t>
            </a:r>
          </a:p>
          <a:p>
            <a:r>
              <a:rPr lang="hr-HR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“</a:t>
            </a:r>
            <a:r>
              <a:rPr lang="hr-HR" altLang="en-US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malen”</a:t>
            </a:r>
            <a:r>
              <a:rPr lang="hr-HR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najmlađi</a:t>
            </a:r>
          </a:p>
          <a:p>
            <a:r>
              <a:rPr lang="hr-HR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 nepoučen</a:t>
            </a:r>
          </a:p>
          <a:p>
            <a:pPr lvl="1"/>
            <a:r>
              <a:rPr lang="hr-HR" alt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Što traži (9a):</a:t>
            </a:r>
          </a:p>
          <a:p>
            <a:r>
              <a:rPr lang="hr-HR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“pronicavo” (KS), “razumno” (Š.) srce </a:t>
            </a:r>
          </a:p>
          <a:p>
            <a:r>
              <a:rPr lang="he-IL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לב שׁמע</a:t>
            </a:r>
            <a:r>
              <a:rPr lang="hr-HR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en-US" sz="3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</a:t>
            </a:r>
            <a:r>
              <a:rPr lang="hr-HR" alt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en-US" sz="3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šomé</a:t>
            </a:r>
            <a:r>
              <a:rPr lang="hr-HR" altLang="en-US" sz="30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hr-HR" alt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hr-HR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koje sluša (9) = mudro i razumno (12) </a:t>
            </a:r>
          </a:p>
          <a:p>
            <a:pPr lvl="1"/>
            <a:r>
              <a:rPr lang="hr-HR" alt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“prosuđivanje pravice” (KS), “pravo djelovanje” (Š.)</a:t>
            </a:r>
            <a:r>
              <a:rPr lang="hr-HR" altLang="en-US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(11)</a:t>
            </a:r>
          </a:p>
          <a:p>
            <a:r>
              <a:rPr lang="hr-HR" altLang="en-US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“da slušaš pravo/sud” </a:t>
            </a:r>
            <a:r>
              <a:rPr lang="hr-HR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(Božji </a:t>
            </a:r>
            <a:r>
              <a:rPr lang="hr-HR" altLang="en-US" sz="3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mišpāt</a:t>
            </a:r>
            <a:r>
              <a:rPr lang="hr-HR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11) </a:t>
            </a:r>
          </a:p>
        </p:txBody>
      </p:sp>
      <p:pic>
        <p:nvPicPr>
          <p:cNvPr id="97284" name="Picture 4">
            <a:extLst>
              <a:ext uri="{FF2B5EF4-FFF2-40B4-BE49-F238E27FC236}">
                <a16:creationId xmlns:a16="http://schemas.microsoft.com/office/drawing/2014/main" id="{EC2DA56E-CD89-7071-1A07-93721C301F4C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056438" y="0"/>
            <a:ext cx="4465637" cy="41862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97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972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>
            <a:extLst>
              <a:ext uri="{FF2B5EF4-FFF2-40B4-BE49-F238E27FC236}">
                <a16:creationId xmlns:a16="http://schemas.microsoft.com/office/drawing/2014/main" id="{D27BF026-DD4F-3DA4-3119-6D745F0D6D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7700" y="0"/>
            <a:ext cx="10369550" cy="1076325"/>
          </a:xfrm>
        </p:spPr>
        <p:txBody>
          <a:bodyPr/>
          <a:lstStyle/>
          <a:p>
            <a:r>
              <a:rPr lang="hr-HR" alt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Živi susret s Bogom</a:t>
            </a:r>
          </a:p>
        </p:txBody>
      </p:sp>
      <p:sp>
        <p:nvSpPr>
          <p:cNvPr id="98307" name="Rectangle 3">
            <a:extLst>
              <a:ext uri="{FF2B5EF4-FFF2-40B4-BE49-F238E27FC236}">
                <a16:creationId xmlns:a16="http://schemas.microsoft.com/office/drawing/2014/main" id="{6045D369-C867-91F1-6581-20C13AB3185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76263" y="936625"/>
            <a:ext cx="10945812" cy="5543550"/>
          </a:xfrm>
        </p:spPr>
        <p:txBody>
          <a:bodyPr/>
          <a:lstStyle/>
          <a:p>
            <a:pPr lvl="1"/>
            <a:r>
              <a:rPr lang="hr-H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Kralj odgovara na Božji nalog u 1 Kr 3,5: </a:t>
            </a:r>
          </a:p>
          <a:p>
            <a:r>
              <a:rPr lang="hr-HR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“Traži! = Pitaj!” (v5)</a:t>
            </a:r>
          </a:p>
          <a:p>
            <a:pPr lvl="1"/>
            <a:r>
              <a:rPr lang="hr-H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Vrsta objave (3,5.15)?</a:t>
            </a:r>
          </a:p>
          <a:p>
            <a:r>
              <a:rPr lang="hr-HR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snu (3,5.15)</a:t>
            </a:r>
          </a:p>
          <a:p>
            <a:pPr lvl="1"/>
            <a:r>
              <a:rPr lang="hr-H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“javio se” (1 Kr 3,5):</a:t>
            </a:r>
          </a:p>
          <a:p>
            <a:r>
              <a:rPr lang="hr-HR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 </a:t>
            </a:r>
            <a:r>
              <a:rPr lang="he-IL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יהוה</a:t>
            </a:r>
            <a:r>
              <a:rPr lang="hr-HR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dao vidjeti</a:t>
            </a:r>
          </a:p>
          <a:p>
            <a:pPr lvl="1"/>
            <a:r>
              <a:rPr lang="hr-H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Abrahamu (Post 18,1); Jakovu (Post 35,9)</a:t>
            </a:r>
          </a:p>
          <a:p>
            <a:r>
              <a:rPr lang="hr-HR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“tvoj sluga” (1 Kr 3,7.8.9); “moj Bog” (</a:t>
            </a:r>
            <a:r>
              <a:rPr lang="hr-HR" altLang="en-US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hr-HR" altLang="en-US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elohaj</a:t>
            </a:r>
            <a:r>
              <a:rPr lang="hr-HR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v7)</a:t>
            </a:r>
          </a:p>
        </p:txBody>
      </p:sp>
      <p:pic>
        <p:nvPicPr>
          <p:cNvPr id="98308" name="Picture 4">
            <a:extLst>
              <a:ext uri="{FF2B5EF4-FFF2-40B4-BE49-F238E27FC236}">
                <a16:creationId xmlns:a16="http://schemas.microsoft.com/office/drawing/2014/main" id="{0D9FDC3E-169A-5FC4-252B-37F52D3AF15A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97800" y="1655911"/>
            <a:ext cx="4824934" cy="295936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8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98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983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DA9DBA2C-AE4B-DED4-111E-2159CD488A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7700" y="0"/>
            <a:ext cx="7777163" cy="1076325"/>
          </a:xfrm>
        </p:spPr>
        <p:txBody>
          <a:bodyPr/>
          <a:lstStyle/>
          <a:p>
            <a:r>
              <a:rPr lang="hr-HR" alt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Kraljevsko uslišanje</a:t>
            </a:r>
          </a:p>
        </p:txBody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E7486C93-EC80-3289-E91A-BEB8C53C4CD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90550" y="927100"/>
            <a:ext cx="10931525" cy="5553075"/>
          </a:xfrm>
        </p:spPr>
        <p:txBody>
          <a:bodyPr/>
          <a:lstStyle/>
          <a:p>
            <a:pPr lvl="1"/>
            <a:r>
              <a:rPr lang="hr-HR" alt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Božanski kriterij u 1 Kr 3,12?</a:t>
            </a:r>
          </a:p>
          <a:p>
            <a:r>
              <a:rPr lang="hr-HR" altLang="en-US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“učinit ću po tvojim riječima”</a:t>
            </a:r>
          </a:p>
          <a:p>
            <a:r>
              <a:rPr lang="hr-HR" altLang="en-US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“Što da ti dam?” (5)</a:t>
            </a:r>
          </a:p>
          <a:p>
            <a:pPr lvl="1"/>
            <a:r>
              <a:rPr lang="hr-HR" alt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Plodovi (1 Kr 3,12s):</a:t>
            </a:r>
          </a:p>
          <a:p>
            <a:r>
              <a:rPr lang="hr-HR" altLang="en-US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Mudro srce (v12) </a:t>
            </a:r>
            <a:br>
              <a:rPr lang="hr-HR" altLang="en-US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bogatstvo, slava (v13)</a:t>
            </a:r>
          </a:p>
          <a:p>
            <a:pPr lvl="1"/>
            <a:r>
              <a:rPr lang="hr-HR" alt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uvjet – “ako”: </a:t>
            </a:r>
            <a:br>
              <a:rPr lang="hr-HR" alt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“moji putovi”, “moji zakoni i zapovijedi”</a:t>
            </a:r>
          </a:p>
        </p:txBody>
      </p:sp>
      <p:pic>
        <p:nvPicPr>
          <p:cNvPr id="99332" name="Picture 4">
            <a:extLst>
              <a:ext uri="{FF2B5EF4-FFF2-40B4-BE49-F238E27FC236}">
                <a16:creationId xmlns:a16="http://schemas.microsoft.com/office/drawing/2014/main" id="{E7A6B522-1E0E-C75F-8F35-F6075F69DB38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101013" y="0"/>
            <a:ext cx="3421062" cy="4102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TS001069000">
  <a:themeElements>
    <a:clrScheme name="1_TS001069000 2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00CC00"/>
      </a:accent1>
      <a:accent2>
        <a:srgbClr val="FF822D"/>
      </a:accent2>
      <a:accent3>
        <a:srgbClr val="FFFFFF"/>
      </a:accent3>
      <a:accent4>
        <a:srgbClr val="000000"/>
      </a:accent4>
      <a:accent5>
        <a:srgbClr val="AAE2AA"/>
      </a:accent5>
      <a:accent6>
        <a:srgbClr val="E77528"/>
      </a:accent6>
      <a:hlink>
        <a:srgbClr val="FF63B1"/>
      </a:hlink>
      <a:folHlink>
        <a:srgbClr val="B2B2B2"/>
      </a:folHlink>
    </a:clrScheme>
    <a:fontScheme name="1_TS001069000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TS001069000 1">
        <a:dk1>
          <a:srgbClr val="FC6600"/>
        </a:dk1>
        <a:lt1>
          <a:srgbClr val="C6FE82"/>
        </a:lt1>
        <a:dk2>
          <a:srgbClr val="FFFFFF"/>
        </a:dk2>
        <a:lt2>
          <a:srgbClr val="000000"/>
        </a:lt2>
        <a:accent1>
          <a:srgbClr val="00CC00"/>
        </a:accent1>
        <a:accent2>
          <a:srgbClr val="FF822D"/>
        </a:accent2>
        <a:accent3>
          <a:srgbClr val="DFFEC1"/>
        </a:accent3>
        <a:accent4>
          <a:srgbClr val="D75600"/>
        </a:accent4>
        <a:accent5>
          <a:srgbClr val="AAE2AA"/>
        </a:accent5>
        <a:accent6>
          <a:srgbClr val="E77528"/>
        </a:accent6>
        <a:hlink>
          <a:srgbClr val="FF63B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2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00CC00"/>
        </a:accent1>
        <a:accent2>
          <a:srgbClr val="FF822D"/>
        </a:accent2>
        <a:accent3>
          <a:srgbClr val="FFFFFF"/>
        </a:accent3>
        <a:accent4>
          <a:srgbClr val="000000"/>
        </a:accent4>
        <a:accent5>
          <a:srgbClr val="AAE2AA"/>
        </a:accent5>
        <a:accent6>
          <a:srgbClr val="E77528"/>
        </a:accent6>
        <a:hlink>
          <a:srgbClr val="FF63B1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3">
        <a:dk1>
          <a:srgbClr val="000000"/>
        </a:dk1>
        <a:lt1>
          <a:srgbClr val="FFFFFF"/>
        </a:lt1>
        <a:dk2>
          <a:srgbClr val="000000"/>
        </a:dk2>
        <a:lt2>
          <a:srgbClr val="4D4D4D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4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72CE86"/>
        </a:accent1>
        <a:accent2>
          <a:srgbClr val="F6B070"/>
        </a:accent2>
        <a:accent3>
          <a:srgbClr val="FFFFFF"/>
        </a:accent3>
        <a:accent4>
          <a:srgbClr val="000000"/>
        </a:accent4>
        <a:accent5>
          <a:srgbClr val="BCE3C3"/>
        </a:accent5>
        <a:accent6>
          <a:srgbClr val="DF9F65"/>
        </a:accent6>
        <a:hlink>
          <a:srgbClr val="EB9DC4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5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F58F91"/>
        </a:accent1>
        <a:accent2>
          <a:srgbClr val="CE7162"/>
        </a:accent2>
        <a:accent3>
          <a:srgbClr val="FFFFFF"/>
        </a:accent3>
        <a:accent4>
          <a:srgbClr val="000000"/>
        </a:accent4>
        <a:accent5>
          <a:srgbClr val="F9C6C7"/>
        </a:accent5>
        <a:accent6>
          <a:srgbClr val="BA6658"/>
        </a:accent6>
        <a:hlink>
          <a:srgbClr val="F6CA7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6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FAB774"/>
        </a:accent1>
        <a:accent2>
          <a:srgbClr val="CBACD4"/>
        </a:accent2>
        <a:accent3>
          <a:srgbClr val="FFFFFF"/>
        </a:accent3>
        <a:accent4>
          <a:srgbClr val="000000"/>
        </a:accent4>
        <a:accent5>
          <a:srgbClr val="FCD8BC"/>
        </a:accent5>
        <a:accent6>
          <a:srgbClr val="B89BC0"/>
        </a:accent6>
        <a:hlink>
          <a:srgbClr val="C2EB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7">
        <a:dk1>
          <a:srgbClr val="3B6147"/>
        </a:dk1>
        <a:lt1>
          <a:srgbClr val="CED5E8"/>
        </a:lt1>
        <a:dk2>
          <a:srgbClr val="FFFFFF"/>
        </a:dk2>
        <a:lt2>
          <a:srgbClr val="777777"/>
        </a:lt2>
        <a:accent1>
          <a:srgbClr val="FEA868"/>
        </a:accent1>
        <a:accent2>
          <a:srgbClr val="9AA8D0"/>
        </a:accent2>
        <a:accent3>
          <a:srgbClr val="E3E7F2"/>
        </a:accent3>
        <a:accent4>
          <a:srgbClr val="31523B"/>
        </a:accent4>
        <a:accent5>
          <a:srgbClr val="FED1B9"/>
        </a:accent5>
        <a:accent6>
          <a:srgbClr val="8B98BC"/>
        </a:accent6>
        <a:hlink>
          <a:srgbClr val="9CE15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8">
        <a:dk1>
          <a:srgbClr val="2C395E"/>
        </a:dk1>
        <a:lt1>
          <a:srgbClr val="8798C7"/>
        </a:lt1>
        <a:dk2>
          <a:srgbClr val="FFFFFF"/>
        </a:dk2>
        <a:lt2>
          <a:srgbClr val="000000"/>
        </a:lt2>
        <a:accent1>
          <a:srgbClr val="FEE168"/>
        </a:accent1>
        <a:accent2>
          <a:srgbClr val="BAE482"/>
        </a:accent2>
        <a:accent3>
          <a:srgbClr val="C3CAE0"/>
        </a:accent3>
        <a:accent4>
          <a:srgbClr val="242F4F"/>
        </a:accent4>
        <a:accent5>
          <a:srgbClr val="FEEEB9"/>
        </a:accent5>
        <a:accent6>
          <a:srgbClr val="A8CF75"/>
        </a:accent6>
        <a:hlink>
          <a:srgbClr val="EFAD6B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4_Blends">
  <a:themeElements>
    <a:clrScheme name="4_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4_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4_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2533</TotalTime>
  <Words>470</Words>
  <Application>Microsoft Office PowerPoint</Application>
  <PresentationFormat>Custom</PresentationFormat>
  <Paragraphs>56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Tahoma</vt:lpstr>
      <vt:lpstr>Times New Roman</vt:lpstr>
      <vt:lpstr>Wingdings</vt:lpstr>
      <vt:lpstr>1_TS001069000</vt:lpstr>
      <vt:lpstr>Default Design</vt:lpstr>
      <vt:lpstr>4_Blends</vt:lpstr>
      <vt:lpstr>Kraljevska   molitva</vt:lpstr>
      <vt:lpstr>יהוה רעי לא אחסר  [adonaj ro’i lo ehsar]</vt:lpstr>
      <vt:lpstr>Kraljevska   molitva</vt:lpstr>
      <vt:lpstr>Dođite,  otpočinite!  Duhovne vježbe</vt:lpstr>
      <vt:lpstr>Moje životno zvanje</vt:lpstr>
      <vt:lpstr>Egzistencijalna, zahvalna molitva</vt:lpstr>
      <vt:lpstr>Kraljevska molitva</vt:lpstr>
      <vt:lpstr>Živi susret s Bogom</vt:lpstr>
      <vt:lpstr>Kraljevsko uslišanje</vt:lpstr>
      <vt:lpstr>Moje životno zvanje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Zaručnica</dc:title>
  <dc:creator>Niko</dc:creator>
  <cp:lastModifiedBy>Niko Bilić</cp:lastModifiedBy>
  <cp:revision>54</cp:revision>
  <dcterms:created xsi:type="dcterms:W3CDTF">2013-05-14T13:08:59Z</dcterms:created>
  <dcterms:modified xsi:type="dcterms:W3CDTF">2024-07-19T11:49:08Z</dcterms:modified>
</cp:coreProperties>
</file>