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  <p:sldMasterId id="2147483813" r:id="rId2"/>
    <p:sldMasterId id="2147483825" r:id="rId3"/>
    <p:sldMasterId id="2147483838" r:id="rId4"/>
  </p:sldMasterIdLst>
  <p:notesMasterIdLst>
    <p:notesMasterId r:id="rId16"/>
  </p:notesMasterIdLst>
  <p:sldIdLst>
    <p:sldId id="258" r:id="rId5"/>
    <p:sldId id="413" r:id="rId6"/>
    <p:sldId id="414" r:id="rId7"/>
    <p:sldId id="341" r:id="rId8"/>
    <p:sldId id="342" r:id="rId9"/>
    <p:sldId id="344" r:id="rId10"/>
    <p:sldId id="346" r:id="rId11"/>
    <p:sldId id="347" r:id="rId12"/>
    <p:sldId id="350" r:id="rId13"/>
    <p:sldId id="351" r:id="rId14"/>
    <p:sldId id="352" r:id="rId15"/>
  </p:sldIdLst>
  <p:sldSz cx="12192000" cy="6858000"/>
  <p:notesSz cx="6400800" cy="86868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307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3D1AB9C-EE42-D6C9-6795-B9494C8F75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DD2AD60-CB59-E332-7AB9-8E94188ED9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A95173E-0126-3B8F-DED8-BF46E2F500B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4800" y="650875"/>
            <a:ext cx="57912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BEE886C-EB32-6423-61D4-02911F7DA6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4BEB818-50F5-663A-DE78-674CC7EA1A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1FD3475-49C4-CF4F-5C17-EE2A8348F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D1048EF5-8182-4FCC-B9EB-2415E050473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32C90AD-6718-23C3-76BA-DC39BC924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A7809B-E278-4958-A399-B861D17EC266}" type="slidenum">
              <a:rPr lang="hr-HR" altLang="sr-Latn-RS" smtClean="0"/>
              <a:pPr/>
              <a:t>1</a:t>
            </a:fld>
            <a:endParaRPr lang="hr-HR" altLang="sr-Latn-R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8176064-1438-E71E-702D-ACFB0423FF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00" tIns="43099" rIns="86200" bIns="43099"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4363" indent="-23653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4563" indent="-1889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20800" indent="-18573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0213" indent="-1889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74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46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718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90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sr-Latn-RS" sz="1100">
                <a:latin typeface="Times New Roman" panose="02020603050405020304" pitchFamily="18" charset="0"/>
                <a:cs typeface="Times New Roman" panose="02020603050405020304" pitchFamily="18" charset="0"/>
              </a:rPr>
              <a:t>sz11_018.pdf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678FDCA-AF81-5C49-7D4F-651D9613CC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00" tIns="43099" rIns="86200" bIns="43099"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4363" indent="-23653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4563" indent="-1889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20800" indent="-18573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0213" indent="-1889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74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46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718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90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sr-Latn-RS" sz="1100">
                <a:latin typeface="Times New Roman" panose="02020603050405020304" pitchFamily="18" charset="0"/>
                <a:cs typeface="Times New Roman" panose="02020603050405020304" pitchFamily="18" charset="0"/>
              </a:rPr>
              <a:t>16.12.2011.</a:t>
            </a: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1F3CCA15-2CFA-C7A0-1B84-C5B4B06786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00" tIns="43099" rIns="86200" bIns="43099" anchor="b"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4363" indent="-23653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4563" indent="-1889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20800" indent="-18573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0213" indent="-1889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74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46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718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90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sr-Latn-RS" sz="1100">
                <a:latin typeface="Times New Roman" panose="02020603050405020304" pitchFamily="18" charset="0"/>
                <a:cs typeface="Times New Roman" panose="02020603050405020304" pitchFamily="18" charset="0"/>
              </a:rPr>
              <a:t>www.ffdi.unizg.hr/amdg</a:t>
            </a:r>
          </a:p>
        </p:txBody>
      </p:sp>
      <p:sp>
        <p:nvSpPr>
          <p:cNvPr id="7174" name="Rectangle 7">
            <a:extLst>
              <a:ext uri="{FF2B5EF4-FFF2-40B4-BE49-F238E27FC236}">
                <a16:creationId xmlns:a16="http://schemas.microsoft.com/office/drawing/2014/main" id="{4A9EB763-DAFB-C9AD-ABDD-EC00B62DC0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00" tIns="43099" rIns="86200" bIns="43099" anchor="b"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4363" indent="-23653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4563" indent="-1889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20800" indent="-18573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0213" indent="-1889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74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46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718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90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42B06B-108E-48EE-8B37-3E3659E5F2F9}" type="slidenum">
              <a:rPr lang="de-DE" altLang="sr-Latn-RS" sz="11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</a:t>
            </a:fld>
            <a:endParaRPr lang="de-DE" altLang="sr-Latn-R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Rectangle 2">
            <a:extLst>
              <a:ext uri="{FF2B5EF4-FFF2-40B4-BE49-F238E27FC236}">
                <a16:creationId xmlns:a16="http://schemas.microsoft.com/office/drawing/2014/main" id="{D4E287B6-760A-21F6-B64B-D5BC17629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8700" y="652463"/>
            <a:ext cx="4343400" cy="3257550"/>
          </a:xfrm>
          <a:ln/>
        </p:spPr>
      </p:sp>
      <p:sp>
        <p:nvSpPr>
          <p:cNvPr id="7176" name="Rectangle 3">
            <a:extLst>
              <a:ext uri="{FF2B5EF4-FFF2-40B4-BE49-F238E27FC236}">
                <a16:creationId xmlns:a16="http://schemas.microsoft.com/office/drawing/2014/main" id="{7B677ACC-ADF7-14A9-2ACB-83D47A082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9763" y="4125913"/>
            <a:ext cx="5121275" cy="390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200" tIns="43099" rIns="86200" bIns="43099"/>
          <a:lstStyle/>
          <a:p>
            <a:pPr eaLnBrk="1" hangingPunct="1"/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94599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32C90AD-6718-23C3-76BA-DC39BC924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7809B-E278-4958-A399-B861D17EC266}" type="slidenum">
              <a:rPr kumimoji="0" lang="hr-HR" altLang="sr-Latn-R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altLang="sr-Latn-R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8176064-1438-E71E-702D-ACFB0423FF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00" tIns="43099" rIns="86200" bIns="43099"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4363" indent="-23653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4563" indent="-1889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20800" indent="-18573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0213" indent="-1889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74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46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718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90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sr-Latn-R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sz11_018.pdf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678FDCA-AF81-5C49-7D4F-651D9613CC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00" tIns="43099" rIns="86200" bIns="43099"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4363" indent="-23653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4563" indent="-1889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20800" indent="-18573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0213" indent="-1889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74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46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718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90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sr-Latn-R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16.12.2011.</a:t>
            </a: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1F3CCA15-2CFA-C7A0-1B84-C5B4B06786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00" tIns="43099" rIns="86200" bIns="43099" anchor="b"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4363" indent="-23653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4563" indent="-1889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20800" indent="-18573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0213" indent="-1889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74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46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718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90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sr-Latn-R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www.ffdi.unizg.hr/amdg</a:t>
            </a:r>
          </a:p>
        </p:txBody>
      </p:sp>
      <p:sp>
        <p:nvSpPr>
          <p:cNvPr id="7174" name="Rectangle 7">
            <a:extLst>
              <a:ext uri="{FF2B5EF4-FFF2-40B4-BE49-F238E27FC236}">
                <a16:creationId xmlns:a16="http://schemas.microsoft.com/office/drawing/2014/main" id="{4A9EB763-DAFB-C9AD-ABDD-EC00B62DC0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00" tIns="43099" rIns="86200" bIns="43099" anchor="b"/>
          <a:lstStyle>
            <a:lvl1pPr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4363" indent="-23653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4563" indent="-1889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20800" indent="-185738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0213" indent="-188913" defTabSz="862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574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146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718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9013" indent="-188913" defTabSz="862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42B06B-108E-48EE-8B37-3E3659E5F2F9}" type="slidenum">
              <a:rPr kumimoji="0" lang="de-DE" altLang="sr-Latn-R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sr-Latn-R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5" name="Rectangle 2">
            <a:extLst>
              <a:ext uri="{FF2B5EF4-FFF2-40B4-BE49-F238E27FC236}">
                <a16:creationId xmlns:a16="http://schemas.microsoft.com/office/drawing/2014/main" id="{D4E287B6-760A-21F6-B64B-D5BC17629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8700" y="652463"/>
            <a:ext cx="4343400" cy="3257550"/>
          </a:xfrm>
          <a:ln/>
        </p:spPr>
      </p:sp>
      <p:sp>
        <p:nvSpPr>
          <p:cNvPr id="7176" name="Rectangle 3">
            <a:extLst>
              <a:ext uri="{FF2B5EF4-FFF2-40B4-BE49-F238E27FC236}">
                <a16:creationId xmlns:a16="http://schemas.microsoft.com/office/drawing/2014/main" id="{7B677ACC-ADF7-14A9-2ACB-83D47A082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9763" y="4125913"/>
            <a:ext cx="5121275" cy="390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200" tIns="43099" rIns="86200" bIns="43099"/>
          <a:lstStyle/>
          <a:p>
            <a:pPr eaLnBrk="1" hangingPunct="1"/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387805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9C68-C2DF-CDA6-9652-24973C3DA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581" y="1122279"/>
            <a:ext cx="9144840" cy="2387364"/>
          </a:xfrm>
        </p:spPr>
        <p:txBody>
          <a:bodyPr/>
          <a:lstStyle>
            <a:lvl1pPr algn="ctr">
              <a:defRPr sz="634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93A13-FC94-F81F-1AC7-6292DECF3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581" y="3602047"/>
            <a:ext cx="9144840" cy="1656538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40A11-D6CF-D34E-AB25-B2B7368C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114-5EA4-449D-AE72-78E238097B67}" type="datetimeFigureOut">
              <a:rPr lang="hr-HR"/>
              <a:pPr>
                <a:defRPr/>
              </a:pPr>
              <a:t>20.7.2024.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98AE6-BB38-BAA9-D4F5-3B2CD75F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938A9-ACEB-CD79-5C35-A065973B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237A-D052-4990-9EB3-B09B6537264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4405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8362-90C7-2C92-3530-9FDE47F4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372BB-4F1F-21C0-3B76-A6E331B3A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A508E-EB28-2CD0-7DEF-5E3BAA7B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9D8E-C8E4-424D-885C-CC44A3D50557}" type="datetimeFigureOut">
              <a:rPr lang="hr-HR"/>
              <a:pPr>
                <a:defRPr/>
              </a:pPr>
              <a:t>20.7.2024.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61DEE-5E55-F873-5746-813AE88B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C6A51-3C28-F4F5-CE52-5CB78C1B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38D56-279B-41C9-A22E-FFAA9A6F100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2303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8DDF8-2CE2-7ABA-6224-1B6D8B8A9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39697" y="215048"/>
            <a:ext cx="2600333" cy="59171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E2F0F-3689-F1BD-12B8-2B676ADCC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35339" y="215048"/>
            <a:ext cx="7643097" cy="59171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07F84-0F29-D380-077F-8C30BAFE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F3B5-FFAC-4182-84AE-9EBCE5F7C297}" type="datetimeFigureOut">
              <a:rPr lang="hr-HR"/>
              <a:pPr>
                <a:defRPr/>
              </a:pPr>
              <a:t>20.7.2024.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BE8B1-440A-4E7D-2E49-EB7E3EEE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135C2-8FC2-57B9-3C52-D6F725F2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DCE5D-1D38-4BE4-9E73-8BC14DAEED0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8214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B20FFA41-2111-250A-BC26-1C7999114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9020C856-153C-6EC4-EAF9-72605879D0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C46384-5B48-EDDD-8FAC-C2C69EA04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510FC5-142A-0C6D-8006-948F7E79D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7EEB87-01E8-66CA-892A-E53123E93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85A18-FAA8-41C8-80B5-6C5BB9FDF14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1991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722B15-FC1A-1B83-2A87-6AA286CEF9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9C950D-8851-224A-998F-8D855A77B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F21AD7-31AB-3682-6710-6CDE1F3DB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23481-D0B7-405C-9BE6-91E08A150A3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61387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897FB6-9F29-FE43-5262-E4FB2E691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A288A4-76B2-FF19-ECFE-D658978A2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32ACDE-C1D8-22FD-9D4E-55700A420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053CC-9615-4D8F-B644-31000C9984D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72004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122692-FE42-FCF8-C877-2F78F3B6E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77D2BE-B3B2-4322-28AB-393B3905E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33AFF2-05AA-958D-EAAB-6D194596C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870B9-4B8E-46BE-8228-3010A80E354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9041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6F3031-2197-09BF-3513-A1CEA3893D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F191AED-D8F2-8B81-E94D-F1CFCD527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35A2E5-E603-816A-0490-3681E9B4E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171C7-4085-4A3B-AD1A-6FDAF15807D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44656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FF593B-EAD6-C413-4655-CC44F33AD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3621AC-BB33-FC33-96FF-EF2BBA26FD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93A88C-F95F-8215-6B1D-09A2755C5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9276A-F1BC-4A20-A0CF-D81B66BD492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63089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17D265-DF73-FFDC-15B6-5E20660C7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8869F9-2FEF-2A33-4046-F649218A30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2FF615-0486-6D00-0745-D45ED2CF0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06141-FA59-470B-BE4A-EE337BE8C7F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80824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F9B4-D2C1-2CBD-4661-92E87A6CE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513B6-9390-5F40-C02A-F2577642A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ABDC3-601A-02CA-444F-D8CFC12C4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8C303-97CA-4BD0-90AA-2EB2EF01E05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6143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E627-AC81-0EEA-6F5E-2A880BC2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CE7A1-9FD3-2E63-8E51-453CCD338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02CD3-52AF-E098-1287-45EB22A6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4D6B2-7B77-4A41-B15E-35F9E4DC8A5A}" type="datetimeFigureOut">
              <a:rPr lang="hr-HR"/>
              <a:pPr>
                <a:defRPr/>
              </a:pPr>
              <a:t>20.7.2024.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B9374-9685-887B-40E2-DC25CF09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85E93-CEAC-343B-6DF4-2013239E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4F727-ACC3-4A79-9E37-B115E820610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03684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922E7-BE44-F272-7605-B8CABF436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7EE1F-FDA0-D0B0-1A6F-1C3D11EDD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52B34-7B33-B82C-1415-20AFC0323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D2A7B-EC5A-492C-91B1-F13EE8E4EE6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49520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5F8116-8392-89AC-54AC-B1F82A320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312982-C364-43D9-1EEF-C7C6F87C2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F10D25-6E3C-C6E7-6392-880CFF2953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E32D2-514E-472F-81FF-C004FEBBF23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00331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1B10-18CA-61BA-BF38-497E65CF7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881AAC-136E-92CE-F034-4657BC15F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4EE1AB-A024-D16B-69AC-37734E2D8A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E0BE1-7C56-419F-BCC3-C8540C22FE9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50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6D2C4B32-C270-F6A3-853F-D0A4DFE2B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8B0954CB-30B1-899A-E22F-B2751AA7D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F77C64-6C90-6352-E091-20FB46145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B8BD6D-E53F-3FD1-9AA6-E9449509A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EEBB3B-20FE-B8F1-73FE-916E37F68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C62CA-42A6-462F-9FCA-C86D02019C3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1898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4F6F3B-0834-9631-7F8F-F83F07C33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4504F1-C058-0758-2C98-6F22921B2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8C39C3-48F3-D058-8F33-9C9BC066C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ED23E-F2AD-4BEE-9B1C-024BE172B2D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33936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1E31CE-08A7-BD45-0A6E-BBFA9D0B51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44ED1-CC25-F292-6265-1DE4A50A6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D95F98-5FB4-224B-EA27-F932669AD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532FF-9E98-449A-A470-B2D2A3CB1E1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51088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74649-86EA-465E-E13A-E494C5986B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4FC9C-EBEE-387D-D986-91B37A082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C1DB52-B480-1C06-C9AB-1365AF307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024E0-4465-46F2-9BA1-49731D8B044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21949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FD18CD-AFA0-8F54-1760-F8DAAD4E8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61E6FB-0225-5C54-5AB3-BE163A904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B561E3-52B4-48BC-17F3-1AD1F3598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59D1B-FE56-49BF-BF6F-836C9FCBC38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63998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A36120-1F1F-BE1C-6D8B-60E16A4CB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B9CDD7-41C5-324F-FDB6-D0A046821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AEA706-57F9-58BD-E5DD-006A0CA4A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4ED5B-22DA-4519-9709-8B11BD86C72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58746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CC9AB5-38F0-CBB0-D7F6-E78E62140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DFA8BF-0AD0-4689-0F14-FBAD6ADF1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857B15-56B5-4DD4-F76A-41C7327B0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4A88E-35E8-4C15-A832-C657E7FFBCC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9068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54A9-9AE8-39BB-B22E-7442F02F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02" y="1710300"/>
            <a:ext cx="10515558" cy="2852740"/>
          </a:xfrm>
        </p:spPr>
        <p:txBody>
          <a:bodyPr/>
          <a:lstStyle>
            <a:lvl1pPr>
              <a:defRPr sz="634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14143-D51B-052A-E490-3EAE3FA36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502" y="4589921"/>
            <a:ext cx="10515558" cy="1500293"/>
          </a:xfrm>
        </p:spPr>
        <p:txBody>
          <a:bodyPr/>
          <a:lstStyle>
            <a:lvl1pPr marL="0" indent="0">
              <a:buNone/>
              <a:defRPr sz="2539"/>
            </a:lvl1pPr>
            <a:lvl2pPr marL="483763" indent="0">
              <a:buNone/>
              <a:defRPr sz="2116"/>
            </a:lvl2pPr>
            <a:lvl3pPr marL="967527" indent="0">
              <a:buNone/>
              <a:defRPr sz="1905"/>
            </a:lvl3pPr>
            <a:lvl4pPr marL="1451290" indent="0">
              <a:buNone/>
              <a:defRPr sz="1693"/>
            </a:lvl4pPr>
            <a:lvl5pPr marL="1935053" indent="0">
              <a:buNone/>
              <a:defRPr sz="1693"/>
            </a:lvl5pPr>
            <a:lvl6pPr marL="2418817" indent="0">
              <a:buNone/>
              <a:defRPr sz="1693"/>
            </a:lvl6pPr>
            <a:lvl7pPr marL="2902580" indent="0">
              <a:buNone/>
              <a:defRPr sz="1693"/>
            </a:lvl7pPr>
            <a:lvl8pPr marL="3386343" indent="0">
              <a:buNone/>
              <a:defRPr sz="1693"/>
            </a:lvl8pPr>
            <a:lvl9pPr marL="3870107" indent="0">
              <a:buNone/>
              <a:defRPr sz="16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45681-5C59-CF6B-50F6-9B47BE40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6DAF-3DB5-48E8-9DA7-6809BE83C9C1}" type="datetimeFigureOut">
              <a:rPr lang="hr-HR"/>
              <a:pPr>
                <a:defRPr/>
              </a:pPr>
              <a:t>20.7.2024.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98B44-5AB7-682D-A7E5-1A45FC7C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3BD7E-9232-D4F0-8CBB-87C87155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B6D94-648C-497D-B232-D3785F7C9AC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31042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606A4-3D76-5156-8580-934C79217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F9170-611B-2DED-85A9-E49C99442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5F18E-5502-B0B8-DD3B-B63EF369A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3C193-DC47-40B5-86E7-A87F107DA5C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2766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26FBA-278A-8AEA-95FD-7026E0DD9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72328-4FAA-9A19-D99B-7936179F4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FDB18-8146-5344-8F9A-681BE8CC2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FDD88-EAC3-4F48-B365-4494485D050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58523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13823F-81EC-B363-FFC6-EAC533B7D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C7564-D5B2-04A6-4D5D-AA33C8A9D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D0D1E4-C819-5B66-2D89-7757E94BC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092CF-23EC-4264-AC5F-49538794BDC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76634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57F532-37FA-436C-3365-A3C6195CC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F45756-55E7-D03B-EBD1-5883C04A8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4CA516-0300-79B7-C595-9728BC6DF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4A334-E671-4E19-AD59-5EEB29438FE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9023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781C64-AFA6-1554-AB7E-7DF8D495C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AD7059-D1AC-801A-1FC3-16D807A16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61B742-CD9A-48C5-A62C-2103B37BF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F0154-9079-4D27-A296-ABFAEBC7034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63751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9273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7243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950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2133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2133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2956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491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4FA0-918A-1B23-275F-075D67FF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9F814-A28E-D86D-156D-8521BA222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7334" y="2017752"/>
            <a:ext cx="5099878" cy="4114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5764F-C78E-FDA5-82E2-3DAC275D0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8473" y="2017752"/>
            <a:ext cx="5101557" cy="4114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05455-A86F-F09A-7F63-D7C68BA3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C494-D296-465A-8323-9F484061F85F}" type="datetimeFigureOut">
              <a:rPr lang="hr-HR"/>
              <a:pPr>
                <a:defRPr/>
              </a:pPr>
              <a:t>20.7.2024.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CFDEF-70F5-9E4A-52FB-7A7769B6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C8164-02FC-8B66-E6F9-12EB2D6C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67037-9512-44B4-B79B-A6523972BF2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51488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2176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039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076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899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12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09600"/>
            <a:ext cx="2590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609600"/>
            <a:ext cx="7569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324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EC04-4183-138B-FDB4-B996BD82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01" y="364574"/>
            <a:ext cx="10515558" cy="13255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36F5E-3BDA-4FE0-15A1-2E0058B67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901" y="1681740"/>
            <a:ext cx="5156991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FB87D-5218-F8A2-4171-4CAE72B25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901" y="2504969"/>
            <a:ext cx="5156991" cy="3684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C6D00-0211-AA79-DA72-3FBE1D35A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591" y="1681740"/>
            <a:ext cx="5183868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D95A-103E-28A9-0523-AE537D002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591" y="2504969"/>
            <a:ext cx="5183868" cy="3684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A5ED9-B456-BF61-1CF1-76EF5498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7C07F-3A63-41C1-9DFC-310CF5A8095E}" type="datetimeFigureOut">
              <a:rPr lang="hr-HR"/>
              <a:pPr>
                <a:defRPr/>
              </a:pPr>
              <a:t>20.7.2024.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C6D78-0A08-CB1C-19A1-90DE1ECD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465F4-247E-00ED-DE9A-3D0F54B0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C12E6-5FF3-4B58-9879-2FE92C0233C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4013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D44F2-12B6-135B-B54C-C97EBF94A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52DBF-ED90-C763-FB9C-FCD7C0F3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C26E-F7AC-40B2-95F6-11FB58B6C0D7}" type="datetimeFigureOut">
              <a:rPr lang="hr-HR"/>
              <a:pPr>
                <a:defRPr/>
              </a:pPr>
              <a:t>20.7.2024.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25597-A72E-AEC6-39C7-77B00CD0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EB4B0-3398-F05E-50B0-7C9D5844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12AB6-DC79-4B66-B0E2-452B620DF2B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345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107B99-4B68-FE75-4FDF-B79C26DF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ACFA4-A531-4CE3-974F-D5646C664EA9}" type="datetimeFigureOut">
              <a:rPr lang="hr-HR"/>
              <a:pPr>
                <a:defRPr/>
              </a:pPr>
              <a:t>20.7.2024.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BCE32-749F-BE92-2647-3FF25399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BA540-6CEB-D9B3-1096-324202D3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7588D-C4BC-48F2-8CCD-98AAFB8717E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8149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1E354-B88E-B885-77F0-BE553735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/>
          <a:lstStyle>
            <a:lvl1pPr>
              <a:defRPr sz="338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21760-6C46-2D24-8CDB-5DA5706C5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>
              <a:defRPr sz="3386"/>
            </a:lvl1pPr>
            <a:lvl2pPr>
              <a:defRPr sz="2963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BC7BB-9905-0F83-31AF-FCEAE2C79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97108-9E41-7AD4-D7FA-2AD46FC5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7181-0F97-4593-BC19-0B19D48D7B40}" type="datetimeFigureOut">
              <a:rPr lang="hr-HR"/>
              <a:pPr>
                <a:defRPr/>
              </a:pPr>
              <a:t>20.7.2024.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1402-F268-0014-B322-BA21BE90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D93B7-29BF-9A0F-F1AF-F4964E4C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E004C-BC57-4BE4-A69A-52A1642875A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9073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453D-173B-1B7A-39E9-BFF11487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/>
          <a:lstStyle>
            <a:lvl1pPr>
              <a:defRPr sz="338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A5CBB-2DAB-5CEF-D6A9-5F6DE5702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 marL="0" indent="0">
              <a:buNone/>
              <a:defRPr sz="3386"/>
            </a:lvl1pPr>
            <a:lvl2pPr marL="483763" indent="0">
              <a:buNone/>
              <a:defRPr sz="2963"/>
            </a:lvl2pPr>
            <a:lvl3pPr marL="967527" indent="0">
              <a:buNone/>
              <a:defRPr sz="2539"/>
            </a:lvl3pPr>
            <a:lvl4pPr marL="1451290" indent="0">
              <a:buNone/>
              <a:defRPr sz="2116"/>
            </a:lvl4pPr>
            <a:lvl5pPr marL="1935053" indent="0">
              <a:buNone/>
              <a:defRPr sz="2116"/>
            </a:lvl5pPr>
            <a:lvl6pPr marL="2418817" indent="0">
              <a:buNone/>
              <a:defRPr sz="2116"/>
            </a:lvl6pPr>
            <a:lvl7pPr marL="2902580" indent="0">
              <a:buNone/>
              <a:defRPr sz="2116"/>
            </a:lvl7pPr>
            <a:lvl8pPr marL="3386343" indent="0">
              <a:buNone/>
              <a:defRPr sz="2116"/>
            </a:lvl8pPr>
            <a:lvl9pPr marL="3870107" indent="0">
              <a:buNone/>
              <a:defRPr sz="2116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BBC15-A0CE-05D7-05EB-2B22A0C0C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6C797-3F09-84B6-3131-E2F9E64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1E73E-1CDA-4BA3-86ED-1840AAF9C833}" type="datetimeFigureOut">
              <a:rPr lang="hr-HR"/>
              <a:pPr>
                <a:defRPr/>
              </a:pPr>
              <a:t>20.7.2024.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33C7B-F5CB-2AF3-769A-B36141EF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DFD8D-8C70-C494-4EF6-0AB84BAC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FD833-4627-410B-998F-3D8989EE4AA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908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>
            <a:extLst>
              <a:ext uri="{FF2B5EF4-FFF2-40B4-BE49-F238E27FC236}">
                <a16:creationId xmlns:a16="http://schemas.microsoft.com/office/drawing/2014/main" id="{228BB019-9C39-C2E6-071A-7ACAEAC8401D}"/>
              </a:ext>
            </a:extLst>
          </p:cNvPr>
          <p:cNvGrpSpPr>
            <a:grpSpLocks/>
          </p:cNvGrpSpPr>
          <p:nvPr/>
        </p:nvGrpSpPr>
        <p:grpSpPr bwMode="auto">
          <a:xfrm>
            <a:off x="0" y="2437766"/>
            <a:ext cx="12012262" cy="1053396"/>
            <a:chOff x="0" y="1536"/>
            <a:chExt cx="5675" cy="663"/>
          </a:xfrm>
        </p:grpSpPr>
        <p:grpSp>
          <p:nvGrpSpPr>
            <p:cNvPr id="116739" name="Group 3">
              <a:extLst>
                <a:ext uri="{FF2B5EF4-FFF2-40B4-BE49-F238E27FC236}">
                  <a16:creationId xmlns:a16="http://schemas.microsoft.com/office/drawing/2014/main" id="{BB7FE81E-3646-2115-5E57-407AE9AAB7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2" name="Rectangle 4">
                <a:extLst>
                  <a:ext uri="{FF2B5EF4-FFF2-40B4-BE49-F238E27FC236}">
                    <a16:creationId xmlns:a16="http://schemas.microsoft.com/office/drawing/2014/main" id="{2C235133-810D-B49E-F60C-E67D16966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/>
              <a:p>
                <a:pPr>
                  <a:defRPr/>
                </a:pPr>
                <a:endParaRPr lang="hr-HR" b="1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FC32855F-828F-BF32-DFB7-479D0FFFB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/>
              <a:p>
                <a:pPr>
                  <a:defRPr/>
                </a:pPr>
                <a:endParaRPr lang="hr-HR" b="1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16742" name="Group 6">
              <a:extLst>
                <a:ext uri="{FF2B5EF4-FFF2-40B4-BE49-F238E27FC236}">
                  <a16:creationId xmlns:a16="http://schemas.microsoft.com/office/drawing/2014/main" id="{B373D1AC-DB7E-2347-62CE-5294FC651A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" name="Rectangle 7">
                <a:extLst>
                  <a:ext uri="{FF2B5EF4-FFF2-40B4-BE49-F238E27FC236}">
                    <a16:creationId xmlns:a16="http://schemas.microsoft.com/office/drawing/2014/main" id="{0D2C2712-8FB6-30AF-3998-30CCEFB05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/>
              <a:p>
                <a:pPr>
                  <a:defRPr/>
                </a:pPr>
                <a:endParaRPr lang="hr-HR" b="1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61134061-172C-9326-2A09-4A6E9B81B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/>
              <a:p>
                <a:pPr>
                  <a:defRPr/>
                </a:pPr>
                <a:endParaRPr lang="hr-HR" b="1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B2408C8A-D370-E760-C6AE-42516D00D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/>
            <a:p>
              <a:pPr>
                <a:defRPr/>
              </a:pPr>
              <a:endParaRPr lang="hr-HR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99CF6A70-C362-A049-9761-DA580A070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/>
            <a:p>
              <a:pPr>
                <a:defRPr/>
              </a:pPr>
              <a:endParaRPr lang="hr-HR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EA538409-8949-8441-A732-3B19F373A2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0" tIns="45715" rIns="91430" bIns="45715" anchor="ctr"/>
            <a:lstStyle/>
            <a:p>
              <a:pPr>
                <a:defRPr/>
              </a:pPr>
              <a:endParaRPr lang="hr-HR" b="1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6748" name="Rectangle 9">
            <a:extLst>
              <a:ext uri="{FF2B5EF4-FFF2-40B4-BE49-F238E27FC236}">
                <a16:creationId xmlns:a16="http://schemas.microsoft.com/office/drawing/2014/main" id="{9310B5E9-9CA0-DE3A-6D74-EF60994FF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5339" y="215048"/>
            <a:ext cx="10389573" cy="1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16749" name="Rectangle 10">
            <a:extLst>
              <a:ext uri="{FF2B5EF4-FFF2-40B4-BE49-F238E27FC236}">
                <a16:creationId xmlns:a16="http://schemas.microsoft.com/office/drawing/2014/main" id="{68B302E8-E6D9-FF9B-AA5A-6DFA525D6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7335" y="2017752"/>
            <a:ext cx="10362696" cy="41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76EE6E7F-2059-08DA-5A95-6377D544B6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20324" y="6248139"/>
            <a:ext cx="2539860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481" smtClean="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9CBA0A1A-47DA-4468-8171-4E6D01E11310}" type="datetimeFigureOut">
              <a:rPr lang="hr-HR"/>
              <a:pPr>
                <a:defRPr/>
              </a:pPr>
              <a:t>20.7.2024.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CB2006D3-A91F-6CE1-C2F3-2677BAF020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421" y="6248139"/>
            <a:ext cx="3860184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>
              <a:defRPr sz="1481" smtClean="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EC8971E3-38F9-0F87-A735-B3CAAE11E6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840" y="6248139"/>
            <a:ext cx="2539860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481">
                <a:solidFill>
                  <a:schemeClr val="bg2"/>
                </a:solidFill>
                <a:latin typeface="+mn-lt"/>
                <a:cs typeface="Tahoma" panose="020B0604030504040204" pitchFamily="34" charset="0"/>
              </a:defRPr>
            </a:lvl1pPr>
          </a:lstStyle>
          <a:p>
            <a:fld id="{260B0469-0702-49A5-9374-7B2755D94EE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462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56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83763"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67527"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451290"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935053" algn="l" rtl="0" fontAlgn="base">
        <a:spcBef>
          <a:spcPct val="0"/>
        </a:spcBef>
        <a:spcAft>
          <a:spcPct val="0"/>
        </a:spcAft>
        <a:defRPr sz="4656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62822" indent="-36282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386" kern="1200">
          <a:solidFill>
            <a:schemeClr val="tx1"/>
          </a:solidFill>
          <a:latin typeface="+mn-lt"/>
          <a:ea typeface="+mn-ea"/>
          <a:cs typeface="+mn-cs"/>
        </a:defRPr>
      </a:lvl1pPr>
      <a:lvl2pPr marL="786115" indent="-302352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963" kern="1200">
          <a:solidFill>
            <a:schemeClr val="tx1"/>
          </a:solidFill>
          <a:latin typeface="+mn-lt"/>
          <a:ea typeface="+mn-ea"/>
          <a:cs typeface="+mn-cs"/>
        </a:defRPr>
      </a:lvl2pPr>
      <a:lvl3pPr marL="1209408" indent="-241882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539" kern="1200">
          <a:solidFill>
            <a:schemeClr val="tx1"/>
          </a:solidFill>
          <a:latin typeface="+mn-lt"/>
          <a:ea typeface="+mn-ea"/>
          <a:cs typeface="+mn-cs"/>
        </a:defRPr>
      </a:lvl3pPr>
      <a:lvl4pPr marL="1693172" indent="-241882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76935" indent="-241882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6069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2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5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29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6617143-E0B9-0570-2441-F32E68CB6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A33F227-FA06-EFF3-B035-277220EA7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DC1E830-FA79-9647-4C39-FE8C1168E3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887593C3-535F-5F85-E123-D27837E4EA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84E3E2B3-4209-6B5B-7D7E-154C1BAE43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E8504B69-7ACE-454A-B1E2-0904DD7591E2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2055" name="Freeform 7">
            <a:extLst>
              <a:ext uri="{FF2B5EF4-FFF2-40B4-BE49-F238E27FC236}">
                <a16:creationId xmlns:a16="http://schemas.microsoft.com/office/drawing/2014/main" id="{A1549A4A-84AA-ECF8-9E9A-99F875806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EA0824EA-E841-FF6F-9F1C-C4FED116F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1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EFD826-1E00-26B0-1AB9-A7BB66EEA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AA828F-8F5B-585A-0613-51E477F41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C923479-8B50-531A-20B8-003C87FD2F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BB05727-F97D-4CFE-B63E-05DA6F61CB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921B6CF-A541-D8F7-2433-2935DAE1A9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2E02530E-F577-404C-BBD4-94307B4AC215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B636F9F8-698C-3211-24A6-81C9CD171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EF811284-FCF6-2908-2308-D0F6D1009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8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A14477C3-99D8-0DE3-C2E5-C3D33F67A3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0F1B68D1-5A69-C725-8B85-8C0A7340B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45564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45564 h 3840"/>
                <a:gd name="T8" fmla="*/ 0 w 1824"/>
                <a:gd name="T9" fmla="*/ 45564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9B6DD397-675F-6EEA-398B-75E15169719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BA83E4FB-DC46-994B-8318-B81142E9E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C74FF298-067E-02FF-F0B4-0EF1D4B94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0480B269-992B-5B72-9B51-D351321E33D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4A9AE347-0BBA-51AF-5227-9354DD3F7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1268ABF0-B6FD-61BC-6A0D-94D4F6D577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3F3FD9F-AF3E-EA44-6FE1-EB674610B05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A8CE977-8241-2F28-55DC-90C41030BBB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A4159BE-F965-D98D-BE24-F0B0B7EF5AB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ADC3B54-218F-DC2C-5FA0-7FC5DB044BC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AFFCE046-49D0-BB7B-ABEF-951633F74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8FD6373F-5766-7C5F-6A3F-BF64E4FD1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133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9541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BEC41C2-61FA-A8CD-31E9-DAEB96A03A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2332" y="1052736"/>
            <a:ext cx="7773988" cy="2833465"/>
          </a:xfrm>
        </p:spPr>
        <p:txBody>
          <a:bodyPr vert="horz" wrap="square" lIns="91232" tIns="45619" rIns="91232" bIns="45619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hr-HR" altLang="sr-Latn-R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Utjeha u </a:t>
            </a:r>
            <a:br>
              <a:rPr lang="hr-HR" altLang="sr-Latn-R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Jobovoj</a:t>
            </a:r>
            <a:r>
              <a:rPr lang="hr-HR" altLang="sr-Latn-R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patnji</a:t>
            </a:r>
            <a:endParaRPr lang="de-DE" altLang="sr-Latn-RS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90F378C-E3F4-D327-4008-AB1CBA138E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352800" y="4016375"/>
            <a:ext cx="5092700" cy="2025650"/>
          </a:xfrm>
        </p:spPr>
        <p:txBody>
          <a:bodyPr/>
          <a:lstStyle/>
          <a:p>
            <a:pPr eaLnBrk="1" hangingPunct="1"/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Završetak 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Jobova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razgovora Bogom</a:t>
            </a:r>
          </a:p>
          <a:p>
            <a:pPr eaLnBrk="1" hangingPunct="1"/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42,1-6)</a:t>
            </a:r>
            <a:endParaRPr lang="hr-HR" altLang="sr-Latn-R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7AF5B35-CA1A-F48F-2BE9-BCB3CF64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65089"/>
            <a:ext cx="3095625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CCE60C5F-BBB8-DA58-4154-87BB738C1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75" y="3992765"/>
            <a:ext cx="3095625" cy="25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32" tIns="45619" rIns="91232" bIns="456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050" dirty="0"/>
              <a:t>Leon </a:t>
            </a:r>
            <a:r>
              <a:rPr lang="hr-HR" altLang="sr-Latn-RS" sz="1050" dirty="0" err="1"/>
              <a:t>Bonnat</a:t>
            </a:r>
            <a:r>
              <a:rPr lang="hr-HR" altLang="sr-Latn-RS" sz="1050" dirty="0"/>
              <a:t>, </a:t>
            </a:r>
            <a:r>
              <a:rPr lang="hr-HR" altLang="sr-Latn-RS" sz="1050" dirty="0" err="1"/>
              <a:t>Job</a:t>
            </a:r>
            <a:r>
              <a:rPr lang="hr-HR" altLang="sr-Latn-RS" sz="1050" dirty="0"/>
              <a:t> </a:t>
            </a:r>
            <a:r>
              <a:rPr lang="en-US" altLang="sr-Latn-RS" sz="1050" dirty="0"/>
              <a:t>The Lilith Gallery of Toronto</a:t>
            </a:r>
            <a:endParaRPr lang="hr-HR" altLang="sr-Latn-RS" sz="1050" dirty="0"/>
          </a:p>
        </p:txBody>
      </p:sp>
    </p:spTree>
    <p:extLst>
      <p:ext uri="{BB962C8B-B14F-4D97-AF65-F5344CB8AC3E}">
        <p14:creationId xmlns:p14="http://schemas.microsoft.com/office/powerpoint/2010/main" val="371624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B134DD6-2220-1DCD-67C8-B5DA4612E8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1384" y="26064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Jobova</a:t>
            </a:r>
            <a:r>
              <a:rPr lang="hr-HR" altLang="sr-Latn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utjeha</a:t>
            </a:r>
            <a:endParaRPr lang="hr-HR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2CA9E1D-B65A-DD85-1A06-F1EADCB7F4A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3392" y="1268760"/>
            <a:ext cx="8291513" cy="4862166"/>
          </a:xfrm>
          <a:noFill/>
        </p:spPr>
        <p:txBody>
          <a:bodyPr/>
          <a:lstStyle/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„kajem se”</a:t>
            </a:r>
          </a:p>
          <a:p>
            <a:pPr eaLnBrk="1" hangingPunct="1"/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Raskajanost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ražaljenje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(42,6) – utjeha?</a:t>
            </a:r>
          </a:p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prijatelji žele utješiti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Joba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(2,11)</a:t>
            </a:r>
          </a:p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nadao se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utjehi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ležaja (7,13)</a:t>
            </a:r>
          </a:p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prijatelji ga ne mogu utješiti (16,2; 21,34)</a:t>
            </a:r>
          </a:p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 je drugima utjeha (29,25)</a:t>
            </a:r>
          </a:p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rodbina naknadno tješi (42,11)</a:t>
            </a:r>
          </a:p>
          <a:p>
            <a:pPr lvl="1" eaLnBrk="1" hangingPunct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Ukupno 7x</a:t>
            </a:r>
          </a:p>
        </p:txBody>
      </p:sp>
      <p:pic>
        <p:nvPicPr>
          <p:cNvPr id="2" name="Picture 4" descr="Povezana slika">
            <a:extLst>
              <a:ext uri="{FF2B5EF4-FFF2-40B4-BE49-F238E27FC236}">
                <a16:creationId xmlns:a16="http://schemas.microsoft.com/office/drawing/2014/main" id="{04E447A2-5801-0ECF-A358-134CDFB1D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064"/>
            <a:ext cx="3863752" cy="456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265495E9-2D74-5378-2899-9931BEFD7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9400" y="4782063"/>
            <a:ext cx="2969208" cy="25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71" tIns="41386" rIns="82771" bIns="41386" anchor="ctr">
            <a:spAutoFit/>
          </a:bodyPr>
          <a:lstStyle>
            <a:lvl1pPr defTabSz="407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407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407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407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407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sz="1100" dirty="0">
                <a:latin typeface="Verdana" panose="020B0604030504040204" pitchFamily="34" charset="0"/>
              </a:rPr>
              <a:t>Jan </a:t>
            </a:r>
            <a:r>
              <a:rPr lang="en-GB" altLang="sr-Latn-RS" sz="1100" dirty="0" err="1">
                <a:latin typeface="Verdana" panose="020B0604030504040204" pitchFamily="34" charset="0"/>
              </a:rPr>
              <a:t>Lievens</a:t>
            </a:r>
            <a:r>
              <a:rPr lang="en-GB" altLang="sr-Latn-RS" sz="1100" dirty="0">
                <a:latin typeface="Verdana" panose="020B0604030504040204" pitchFamily="34" charset="0"/>
              </a:rPr>
              <a:t>, Job on the Dunghill, 1631 </a:t>
            </a:r>
          </a:p>
        </p:txBody>
      </p:sp>
    </p:spTree>
    <p:extLst>
      <p:ext uri="{BB962C8B-B14F-4D97-AF65-F5344CB8AC3E}">
        <p14:creationId xmlns:p14="http://schemas.microsoft.com/office/powerpoint/2010/main" val="3166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B134DD6-2220-1DCD-67C8-B5DA4612E8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1384" y="26064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Moja patnja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2CA9E1D-B65A-DD85-1A06-F1EADCB7F4A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3392" y="1661120"/>
            <a:ext cx="8291513" cy="4469805"/>
          </a:xfrm>
          <a:noFill/>
        </p:spPr>
        <p:txBody>
          <a:bodyPr/>
          <a:lstStyle/>
          <a:p>
            <a:r>
              <a:rPr lang="hr-H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su moje najveće </a:t>
            </a:r>
            <a:br>
              <a:rPr lang="hr-H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životne patnje?</a:t>
            </a:r>
          </a:p>
          <a:p>
            <a:r>
              <a:rPr lang="hr-H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me je u životu najviše </a:t>
            </a:r>
            <a:br>
              <a:rPr lang="hr-H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približilo Bogu?</a:t>
            </a:r>
          </a:p>
          <a:p>
            <a:r>
              <a:rPr lang="hr-H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mene Gospodin poučava?</a:t>
            </a:r>
            <a:endParaRPr lang="hr-HR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EF2A562-9D33-97ED-2458-154EF792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77" y="0"/>
            <a:ext cx="4563324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B3FCD8-C1B9-4B9E-BF00-FE075F9B4106}"/>
              </a:ext>
            </a:extLst>
          </p:cNvPr>
          <p:cNvSpPr txBox="1"/>
          <p:nvPr/>
        </p:nvSpPr>
        <p:spPr>
          <a:xfrm>
            <a:off x="8897576" y="5726810"/>
            <a:ext cx="2462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Ivan Meštrović, </a:t>
            </a:r>
            <a:r>
              <a:rPr lang="hr-HR" sz="1600" dirty="0" err="1"/>
              <a:t>Job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185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1B586DDE-6F92-A5E0-C4C3-FDF5C21FA7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92314" y="765176"/>
            <a:ext cx="8351837" cy="855663"/>
          </a:xfrm>
        </p:spPr>
        <p:txBody>
          <a:bodyPr anchor="b"/>
          <a:lstStyle/>
          <a:p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 ću tvoje (</a:t>
            </a:r>
            <a:r>
              <a:rPr lang="hr-HR" altLang="sr-Latn-R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145)</a:t>
            </a:r>
          </a:p>
        </p:txBody>
      </p:sp>
      <p:pic>
        <p:nvPicPr>
          <p:cNvPr id="11267" name="Picture 5">
            <a:extLst>
              <a:ext uri="{FF2B5EF4-FFF2-40B4-BE49-F238E27FC236}">
                <a16:creationId xmlns:a16="http://schemas.microsoft.com/office/drawing/2014/main" id="{E66438BA-B5B0-6DEF-FC0E-7A6EFD7A5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1825"/>
            <a:ext cx="9144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>
            <a:extLst>
              <a:ext uri="{FF2B5EF4-FFF2-40B4-BE49-F238E27FC236}">
                <a16:creationId xmlns:a16="http://schemas.microsoft.com/office/drawing/2014/main" id="{EFDA5BD4-ECE2-8D7C-E776-C926A403B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9" y="1619884"/>
            <a:ext cx="11543073" cy="447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BEC41C2-61FA-A8CD-31E9-DAEB96A03A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2332" y="1052736"/>
            <a:ext cx="7773988" cy="2833465"/>
          </a:xfrm>
        </p:spPr>
        <p:txBody>
          <a:bodyPr vert="horz" wrap="square" lIns="91232" tIns="45619" rIns="91232" bIns="45619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hr-HR" altLang="sr-Latn-R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Utjeha u </a:t>
            </a:r>
            <a:br>
              <a:rPr lang="hr-HR" altLang="sr-Latn-R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8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Jobovoj</a:t>
            </a:r>
            <a:r>
              <a:rPr lang="hr-HR" altLang="sr-Latn-R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patnji</a:t>
            </a:r>
            <a:endParaRPr lang="de-DE" altLang="sr-Latn-RS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90F378C-E3F4-D327-4008-AB1CBA138E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352800" y="4016375"/>
            <a:ext cx="5092700" cy="2025650"/>
          </a:xfrm>
        </p:spPr>
        <p:txBody>
          <a:bodyPr/>
          <a:lstStyle/>
          <a:p>
            <a:pPr eaLnBrk="1" hangingPunct="1"/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Završetak 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Jobova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razgovora Bogom</a:t>
            </a:r>
          </a:p>
          <a:p>
            <a:pPr eaLnBrk="1" hangingPunct="1"/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42,1-6)</a:t>
            </a:r>
            <a:endParaRPr lang="hr-HR" altLang="sr-Latn-R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7AF5B35-CA1A-F48F-2BE9-BCB3CF64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65089"/>
            <a:ext cx="3095625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CCE60C5F-BBB8-DA58-4154-87BB738C1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7038" y="3992765"/>
            <a:ext cx="28749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2" tIns="45619" rIns="91232" bIns="456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Leon </a:t>
            </a:r>
            <a:r>
              <a:rPr kumimoji="0" lang="hr-HR" altLang="sr-Latn-R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Bonnat</a:t>
            </a:r>
            <a:r>
              <a:rPr kumimoji="0" lang="hr-HR" alt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hr-HR" altLang="sr-Latn-R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</a:t>
            </a:r>
            <a:r>
              <a:rPr kumimoji="0" lang="hr-HR" alt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Lilith Gallery of Toronto</a:t>
            </a:r>
            <a:endParaRPr kumimoji="0" lang="hr-HR" altLang="sr-Latn-R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99D115D-8280-9C39-4AC9-4B18C071095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640543" y="1413184"/>
            <a:ext cx="7272812" cy="2880872"/>
          </a:xfrm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en-US" sz="7998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Dođite, </a:t>
            </a:r>
            <a:br>
              <a:rPr lang="hr-HR" altLang="en-US" sz="7998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7998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otpočinite!</a:t>
            </a:r>
            <a:br>
              <a:rPr lang="hr-HR" altLang="en-US" sz="5398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</a:t>
            </a:r>
            <a:endParaRPr lang="de-DE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5490C10-2F38-0681-A952-6AC4D49A11F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064368" y="4508335"/>
            <a:ext cx="8207706" cy="2349140"/>
          </a:xfr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Sestre Uršulinke</a:t>
            </a:r>
          </a:p>
          <a:p>
            <a:pPr marL="0" indent="0" algn="ctr">
              <a:buNone/>
            </a:pP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Ludbreg, 14. do 23. srpnja 2024. </a:t>
            </a:r>
            <a:b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</a:p>
        </p:txBody>
      </p:sp>
      <p:pic>
        <p:nvPicPr>
          <p:cNvPr id="18436" name="Picture 6">
            <a:extLst>
              <a:ext uri="{FF2B5EF4-FFF2-40B4-BE49-F238E27FC236}">
                <a16:creationId xmlns:a16="http://schemas.microsoft.com/office/drawing/2014/main" id="{1907C829-572D-64AB-9971-E28748D28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259" y="-7060"/>
            <a:ext cx="3436436" cy="505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B134DD6-2220-1DCD-67C8-B5DA4612E8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1384" y="26064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Moja patnja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2CA9E1D-B65A-DD85-1A06-F1EADCB7F4A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3392" y="1661120"/>
            <a:ext cx="8291513" cy="4469805"/>
          </a:xfrm>
          <a:noFill/>
        </p:spPr>
        <p:txBody>
          <a:bodyPr/>
          <a:lstStyle/>
          <a:p>
            <a:r>
              <a:rPr lang="hr-H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su moje najveće </a:t>
            </a:r>
            <a:br>
              <a:rPr lang="hr-H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životne patnje?</a:t>
            </a:r>
          </a:p>
          <a:p>
            <a:r>
              <a:rPr lang="hr-H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me je u životu najviše </a:t>
            </a:r>
            <a:br>
              <a:rPr lang="hr-H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približilo Bogu?</a:t>
            </a:r>
          </a:p>
          <a:p>
            <a:r>
              <a:rPr lang="hr-H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mene Gospodin poučava?</a:t>
            </a:r>
            <a:endParaRPr lang="hr-HR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EF2A562-9D33-97ED-2458-154EF792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77" y="0"/>
            <a:ext cx="4563324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B3FCD8-C1B9-4B9E-BF00-FE075F9B4106}"/>
              </a:ext>
            </a:extLst>
          </p:cNvPr>
          <p:cNvSpPr txBox="1"/>
          <p:nvPr/>
        </p:nvSpPr>
        <p:spPr>
          <a:xfrm>
            <a:off x="8897576" y="5726810"/>
            <a:ext cx="2462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Ivan Meštrović, </a:t>
            </a:r>
            <a:r>
              <a:rPr lang="hr-HR" sz="1600" dirty="0" err="1"/>
              <a:t>Job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B134DD6-2220-1DCD-67C8-B5DA4612E8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1384" y="26064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Prve napasti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2CA9E1D-B65A-DD85-1A06-F1EADCB7F4A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3392" y="1268760"/>
            <a:ext cx="8291513" cy="4862166"/>
          </a:xfrm>
          <a:noFill/>
        </p:spPr>
        <p:txBody>
          <a:bodyPr/>
          <a:lstStyle/>
          <a:p>
            <a:pPr marL="377825" indent="-377825" defTabSz="1008063" eaLnBrk="1" hangingPunct="1"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Jobovska zla (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1,14.16.17.19)</a:t>
            </a:r>
          </a:p>
          <a:p>
            <a:pPr marL="738188" lvl="1" indent="-358775" defTabSz="1008063"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Sluge i krupna stoka (1,14)</a:t>
            </a:r>
          </a:p>
          <a:p>
            <a:pPr marL="738188" lvl="1" indent="-358775" defTabSz="1008063"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Sluge i sitna stoka (16) </a:t>
            </a:r>
          </a:p>
          <a:p>
            <a:pPr marL="738188" lvl="1" indent="-358775" defTabSz="1008063"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Sluge i deve (17) </a:t>
            </a:r>
          </a:p>
          <a:p>
            <a:pPr marL="738188" lvl="1" indent="-358775" defTabSz="1008063"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Djeca (19) </a:t>
            </a:r>
          </a:p>
          <a:p>
            <a:pPr marL="377825" indent="-377825" defTabSz="1008063" eaLnBrk="1" hangingPunct="1"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Sažetak: 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 (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1,21 – Post 3,10)</a:t>
            </a:r>
          </a:p>
          <a:p>
            <a:pPr marL="377825" indent="-377825" defTabSz="1008063" eaLnBrk="1" hangingPunct="1"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Jobov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odgovor</a:t>
            </a:r>
          </a:p>
          <a:p>
            <a:pPr marL="738188" lvl="1" indent="-358775" defTabSz="1008063" eaLnBrk="1" hangingPunct="1"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e-I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dao, uzeo” (1,21)</a:t>
            </a:r>
          </a:p>
          <a:p>
            <a:pPr marL="738188" lvl="1" indent="-358775" defTabSz="1008063"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klanjanje Bogu, blagoslov (usp. Post 14)</a:t>
            </a:r>
            <a:endParaRPr lang="hr-HR" altLang="sr-Latn-R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5" descr="job">
            <a:extLst>
              <a:ext uri="{FF2B5EF4-FFF2-40B4-BE49-F238E27FC236}">
                <a16:creationId xmlns:a16="http://schemas.microsoft.com/office/drawing/2014/main" id="{EE4F2491-1489-231F-B73E-DF6DC6EC9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389" y="16345"/>
            <a:ext cx="5147611" cy="40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4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B134DD6-2220-1DCD-67C8-B5DA4612E8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1384" y="26064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Odgovor Bogu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2CA9E1D-B65A-DD85-1A06-F1EADCB7F4A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3392" y="1268760"/>
            <a:ext cx="9505056" cy="4862166"/>
          </a:xfrm>
          <a:noFill/>
        </p:spPr>
        <p:txBody>
          <a:bodyPr/>
          <a:lstStyle/>
          <a:p>
            <a:pPr marL="377825" indent="-377825" defTabSz="1008063" eaLnBrk="1" hangingPunct="1"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„Sve možeš” (42,1)</a:t>
            </a:r>
          </a:p>
          <a:p>
            <a:pPr marL="704850" lvl="1" indent="-377825" defTabSz="1008063"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Šutnja &gt; volja za šutnjom</a:t>
            </a:r>
          </a:p>
          <a:p>
            <a:pPr marL="377825" indent="-377825" defTabSz="1008063" eaLnBrk="1" hangingPunct="1"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Tko to riječima zamračuje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Providnost (42,4 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38,2)</a:t>
            </a:r>
          </a:p>
          <a:p>
            <a:pPr marL="377825" indent="-377825" defTabSz="1008063" eaLnBrk="1" hangingPunct="1"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„znadem” (42,1)  „govorah,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 ne razumjeh” (3)</a:t>
            </a:r>
          </a:p>
          <a:p>
            <a:pPr marL="377825" indent="-377825" defTabSz="1008063" eaLnBrk="1" hangingPunct="1"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Pepeo (42,6 &lt; 2,7)</a:t>
            </a:r>
            <a:endParaRPr lang="hr-HR" alt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3" indent="-358775" defTabSz="1008063" eaLnBrk="1" hangingPunct="1"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„Pitat ću te, ti me pouči” (42,4)</a:t>
            </a:r>
          </a:p>
          <a:p>
            <a:pPr marL="738188" lvl="1" indent="-358775" defTabSz="1008063"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Poučljivost</a:t>
            </a:r>
            <a:endParaRPr lang="hr-HR" altLang="sr-Latn-R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244ED1D-6BED-69BC-41F0-D4F928734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19" y="0"/>
            <a:ext cx="4703762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5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B134DD6-2220-1DCD-67C8-B5DA4612E8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1384" y="26064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odgovara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2CA9E1D-B65A-DD85-1A06-F1EADCB7F4A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3392" y="1196752"/>
            <a:ext cx="10944578" cy="4934174"/>
          </a:xfrm>
          <a:noFill/>
        </p:spPr>
        <p:txBody>
          <a:bodyPr/>
          <a:lstStyle/>
          <a:p>
            <a:pPr marL="377825" indent="-377825" defTabSz="1008063" eaLnBrk="1" hangingPunct="1">
              <a:spcBef>
                <a:spcPts val="600"/>
              </a:spcBef>
            </a:pP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„uzdignut” u nebesko vijeće</a:t>
            </a:r>
          </a:p>
          <a:p>
            <a:pPr marL="377825" indent="-377825" defTabSz="1008063" eaLnBrk="1" hangingPunct="1"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</a:p>
          <a:p>
            <a:pPr marL="704850" lvl="1" indent="-377825" defTabSz="1008063"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Bolesti i 7 dana i noći šutnje s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Elifazom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Bildadom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Sofarom</a:t>
            </a: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4850" lvl="1" indent="-377825" defTabSz="1008063"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kruga razgovora </a:t>
            </a:r>
          </a:p>
          <a:p>
            <a:pPr marL="704850" lvl="1" indent="-377825" defTabSz="1008063" eaLnBrk="1" hangingPunct="1">
              <a:spcBef>
                <a:spcPts val="600"/>
              </a:spcBef>
            </a:pP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Elihuov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monolog</a:t>
            </a:r>
          </a:p>
          <a:p>
            <a:pPr marL="377825" indent="-377825" defTabSz="1008063" eaLnBrk="1" hangingPunct="1"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Zazivi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Jobovi</a:t>
            </a:r>
            <a:endParaRPr lang="hr-HR" alt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825" indent="-377825" defTabSz="1008063" eaLnBrk="1" hangingPunct="1"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Žestok Božji odgovor</a:t>
            </a:r>
          </a:p>
          <a:p>
            <a:pPr marL="704850" lvl="1" indent="-377825" defTabSz="1008063"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Oluja; patnja u kontekstu stvaranja: Bog sluša otpočetka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2359186-2AAE-36B0-A4B4-7DAF7AFF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112" y="52686"/>
            <a:ext cx="5073169" cy="3484726"/>
          </a:xfrm>
          <a:prstGeom prst="rect">
            <a:avLst/>
          </a:prstGeom>
          <a:noFill/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2E066E1F-ABA6-0200-B5C8-E0DD0AA4C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918" y="3815559"/>
            <a:ext cx="3270052" cy="32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3" tIns="45599" rIns="91193" bIns="455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hr-HR" altLang="sr-Latn-RS" sz="1000" b="1" dirty="0"/>
              <a:t>Ilja Repin.</a:t>
            </a:r>
            <a:r>
              <a:rPr lang="hr-HR" altLang="sr-Latn-RS" sz="1000" dirty="0"/>
              <a:t> </a:t>
            </a:r>
            <a:r>
              <a:rPr lang="hr-HR" altLang="sr-Latn-RS" sz="1000" b="1" i="1" dirty="0" err="1"/>
              <a:t>Job</a:t>
            </a:r>
            <a:r>
              <a:rPr lang="hr-HR" altLang="sr-Latn-RS" sz="1000" b="1" i="1" dirty="0"/>
              <a:t> i prijatelji </a:t>
            </a:r>
            <a:r>
              <a:rPr lang="hr-HR" altLang="sr-Latn-RS" sz="1000" dirty="0"/>
              <a:t> 1869. Ulje na platnu. </a:t>
            </a:r>
            <a:br>
              <a:rPr lang="hr-HR" altLang="sr-Latn-RS" sz="1000" dirty="0"/>
            </a:br>
            <a:r>
              <a:rPr lang="hr-HR" altLang="sr-Latn-RS" sz="1000" dirty="0" err="1"/>
              <a:t>The</a:t>
            </a:r>
            <a:r>
              <a:rPr lang="hr-HR" altLang="sr-Latn-RS" sz="1000" dirty="0"/>
              <a:t> </a:t>
            </a:r>
            <a:r>
              <a:rPr lang="hr-HR" altLang="sr-Latn-RS" sz="1000" dirty="0" err="1"/>
              <a:t>Russian</a:t>
            </a:r>
            <a:r>
              <a:rPr lang="hr-HR" altLang="sr-Latn-RS" sz="1000" dirty="0"/>
              <a:t> </a:t>
            </a:r>
            <a:r>
              <a:rPr lang="hr-HR" altLang="sr-Latn-RS" sz="1000" dirty="0" err="1"/>
              <a:t>Museum</a:t>
            </a:r>
            <a:r>
              <a:rPr lang="hr-HR" altLang="sr-Latn-RS" sz="1000" dirty="0"/>
              <a:t>, St. Petersburg</a:t>
            </a:r>
            <a:r>
              <a:rPr lang="hr-HR" altLang="sr-Latn-R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03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B134DD6-2220-1DCD-67C8-B5DA4612E8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1384" y="26064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Duhovni preokret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2CA9E1D-B65A-DD85-1A06-F1EADCB7F4A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3392" y="1268760"/>
            <a:ext cx="8291513" cy="4862166"/>
          </a:xfrm>
          <a:noFill/>
        </p:spPr>
        <p:txBody>
          <a:bodyPr/>
          <a:lstStyle/>
          <a:p>
            <a:pPr marL="377825" indent="-377825" defTabSz="1008063" eaLnBrk="1" hangingPunct="1">
              <a:spcBef>
                <a:spcPts val="600"/>
              </a:spcBef>
            </a:pP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čuvenju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čuti (</a:t>
            </a:r>
            <a:r>
              <a:rPr lang="hr-HR" altLang="sr-Latn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42,5)</a:t>
            </a:r>
          </a:p>
          <a:p>
            <a:pPr marL="704850" lvl="1" indent="-377825" defTabSz="1008063" eaLnBrk="1" hangingPunct="1"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„slušanjem uhom čuo sam o tebi”</a:t>
            </a:r>
          </a:p>
          <a:p>
            <a:pPr marL="377825" indent="-377825" defTabSz="1008063" eaLnBrk="1" hangingPunct="1">
              <a:spcBef>
                <a:spcPts val="600"/>
              </a:spcBef>
            </a:pP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 te oči moje vide (42,5)</a:t>
            </a:r>
          </a:p>
          <a:p>
            <a:pPr marL="377825" indent="-377825" defTabSz="1008063" eaLnBrk="1" hangingPunct="1">
              <a:lnSpc>
                <a:spcPct val="90000"/>
              </a:lnSpc>
            </a:pPr>
            <a:r>
              <a:rPr lang="he-IL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עיני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hr-HR" altLang="sr-Latn-R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ênî</a:t>
            </a: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“moje oko” </a:t>
            </a:r>
            <a:b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he-IL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ראה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ra’â</a:t>
            </a:r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“vidjeti”</a:t>
            </a:r>
          </a:p>
          <a:p>
            <a:pPr marL="738188" lvl="1" indent="-358775" defTabSz="1008063" eaLnBrk="1" hangingPunct="1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Čežnja u 19,27?</a:t>
            </a:r>
          </a:p>
          <a:p>
            <a:pPr marL="377825" indent="-377825" defTabSz="1008063" eaLnBrk="1" hangingPunct="1">
              <a:lnSpc>
                <a:spcPct val="90000"/>
              </a:lnSpc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“Njega ću gledati, svojim očima...” </a:t>
            </a:r>
          </a:p>
          <a:p>
            <a:pPr marL="411163" indent="-358775" defTabSz="1008063" eaLnBrk="1" hangingPunct="1">
              <a:lnSpc>
                <a:spcPct val="90000"/>
              </a:lnSpc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Ostvarenje već u 42,5</a:t>
            </a:r>
            <a:endParaRPr lang="hr-HR" altLang="sr-Latn-R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Related image">
            <a:extLst>
              <a:ext uri="{FF2B5EF4-FFF2-40B4-BE49-F238E27FC236}">
                <a16:creationId xmlns:a16="http://schemas.microsoft.com/office/drawing/2014/main" id="{07F813D5-04D9-6B8E-42BB-9CD662A7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5" y="0"/>
            <a:ext cx="3694560" cy="515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C94B4E1F-D381-AB34-7B39-3FBD5C035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288" y="5247398"/>
            <a:ext cx="3200400" cy="68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10" tIns="41356" rIns="82710" bIns="41356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300" dirty="0">
                <a:latin typeface="Verdana" panose="020B0604030504040204" pitchFamily="34" charset="0"/>
              </a:rPr>
              <a:t>Gonzalo </a:t>
            </a:r>
            <a:r>
              <a:rPr lang="hr-HR" altLang="sr-Latn-RS" sz="1300" dirty="0" err="1">
                <a:latin typeface="Verdana" panose="020B0604030504040204" pitchFamily="34" charset="0"/>
              </a:rPr>
              <a:t>Carrasco</a:t>
            </a:r>
            <a:r>
              <a:rPr lang="hr-HR" altLang="sr-Latn-RS" sz="1300" dirty="0">
                <a:latin typeface="Verdana" panose="020B0604030504040204" pitchFamily="34" charset="0"/>
              </a:rPr>
              <a:t>, </a:t>
            </a:r>
            <a:r>
              <a:rPr lang="hr-HR" altLang="sr-Latn-RS" sz="1300" dirty="0" err="1">
                <a:latin typeface="Verdana" panose="020B0604030504040204" pitchFamily="34" charset="0"/>
              </a:rPr>
              <a:t>Job</a:t>
            </a:r>
            <a:r>
              <a:rPr lang="hr-HR" altLang="sr-Latn-RS" sz="1300" dirty="0">
                <a:latin typeface="Verdana" panose="020B0604030504040204" pitchFamily="34" charset="0"/>
              </a:rPr>
              <a:t> on </a:t>
            </a:r>
            <a:r>
              <a:rPr lang="hr-HR" altLang="sr-Latn-RS" sz="1300" dirty="0" err="1">
                <a:latin typeface="Verdana" panose="020B0604030504040204" pitchFamily="34" charset="0"/>
              </a:rPr>
              <a:t>the</a:t>
            </a:r>
            <a:r>
              <a:rPr lang="hr-HR" altLang="sr-Latn-RS" sz="1300" dirty="0">
                <a:latin typeface="Verdana" panose="020B0604030504040204" pitchFamily="34" charset="0"/>
              </a:rPr>
              <a:t> </a:t>
            </a:r>
            <a:r>
              <a:rPr lang="hr-HR" altLang="sr-Latn-RS" sz="1300" dirty="0" err="1">
                <a:latin typeface="Verdana" panose="020B0604030504040204" pitchFamily="34" charset="0"/>
              </a:rPr>
              <a:t>Dunghill</a:t>
            </a:r>
            <a:r>
              <a:rPr lang="hr-HR" altLang="sr-Latn-RS" sz="1300" dirty="0">
                <a:latin typeface="Verdana" panose="020B0604030504040204" pitchFamily="34" charset="0"/>
              </a:rPr>
              <a:t>. Oil on </a:t>
            </a:r>
            <a:r>
              <a:rPr lang="hr-HR" altLang="sr-Latn-RS" sz="1300" dirty="0" err="1">
                <a:latin typeface="Verdana" panose="020B0604030504040204" pitchFamily="34" charset="0"/>
              </a:rPr>
              <a:t>canvas</a:t>
            </a:r>
            <a:r>
              <a:rPr lang="hr-HR" altLang="sr-Latn-RS" sz="1300" dirty="0">
                <a:latin typeface="Verdana" panose="020B0604030504040204" pitchFamily="34" charset="0"/>
              </a:rPr>
              <a:t>, 1881. </a:t>
            </a:r>
            <a:r>
              <a:rPr lang="hr-HR" altLang="sr-Latn-RS" sz="1300" dirty="0" err="1">
                <a:latin typeface="Verdana" panose="020B0604030504040204" pitchFamily="34" charset="0"/>
              </a:rPr>
              <a:t>Museo</a:t>
            </a:r>
            <a:r>
              <a:rPr lang="hr-HR" altLang="sr-Latn-RS" sz="1300" dirty="0">
                <a:latin typeface="Verdana" panose="020B0604030504040204" pitchFamily="34" charset="0"/>
              </a:rPr>
              <a:t> Nacional </a:t>
            </a:r>
          </a:p>
        </p:txBody>
      </p:sp>
    </p:spTree>
    <p:extLst>
      <p:ext uri="{BB962C8B-B14F-4D97-AF65-F5344CB8AC3E}">
        <p14:creationId xmlns:p14="http://schemas.microsoft.com/office/powerpoint/2010/main" val="118306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493</Words>
  <Application>Microsoft Office PowerPoint</Application>
  <PresentationFormat>Widescreen</PresentationFormat>
  <Paragraphs>79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Garamond</vt:lpstr>
      <vt:lpstr>Tahoma</vt:lpstr>
      <vt:lpstr>Times New Roman</vt:lpstr>
      <vt:lpstr>Verdana</vt:lpstr>
      <vt:lpstr>Wingdings</vt:lpstr>
      <vt:lpstr>4_Blends</vt:lpstr>
      <vt:lpstr>1_Edge</vt:lpstr>
      <vt:lpstr>Edge</vt:lpstr>
      <vt:lpstr>1_TS001069000</vt:lpstr>
      <vt:lpstr>Utjeha u  Jobovoj patnji</vt:lpstr>
      <vt:lpstr>Ime ću tvoje (Ps 145)</vt:lpstr>
      <vt:lpstr>Utjeha u  Jobovoj patnji</vt:lpstr>
      <vt:lpstr>Dođite,  otpočinite!  Duhovne vježbe</vt:lpstr>
      <vt:lpstr>Moja patnja</vt:lpstr>
      <vt:lpstr>Prve napasti</vt:lpstr>
      <vt:lpstr>Odgovor Bogu</vt:lpstr>
      <vt:lpstr>Bog odgovara</vt:lpstr>
      <vt:lpstr>Duhovni preokret</vt:lpstr>
      <vt:lpstr>Jobova utjeha</vt:lpstr>
      <vt:lpstr>Moja patnja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</dc:creator>
  <cp:lastModifiedBy>Niko Bilić</cp:lastModifiedBy>
  <cp:revision>18</cp:revision>
  <dcterms:created xsi:type="dcterms:W3CDTF">2021-02-24T08:51:49Z</dcterms:created>
  <dcterms:modified xsi:type="dcterms:W3CDTF">2024-07-20T08:18:12Z</dcterms:modified>
</cp:coreProperties>
</file>