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  <p:sldMasterId id="2147483909" r:id="rId2"/>
    <p:sldMasterId id="2147483921" r:id="rId3"/>
    <p:sldMasterId id="2147483933" r:id="rId4"/>
  </p:sldMasterIdLst>
  <p:notesMasterIdLst>
    <p:notesMasterId r:id="rId16"/>
  </p:notesMasterIdLst>
  <p:handoutMasterIdLst>
    <p:handoutMasterId r:id="rId17"/>
  </p:handoutMasterIdLst>
  <p:sldIdLst>
    <p:sldId id="353" r:id="rId5"/>
    <p:sldId id="326" r:id="rId6"/>
    <p:sldId id="354" r:id="rId7"/>
    <p:sldId id="341" r:id="rId8"/>
    <p:sldId id="364" r:id="rId9"/>
    <p:sldId id="361" r:id="rId10"/>
    <p:sldId id="356" r:id="rId11"/>
    <p:sldId id="360" r:id="rId12"/>
    <p:sldId id="358" r:id="rId13"/>
    <p:sldId id="359" r:id="rId14"/>
    <p:sldId id="365" r:id="rId15"/>
  </p:sldIdLst>
  <p:sldSz cx="12192000" cy="6858000"/>
  <p:notesSz cx="7102475" cy="102330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44" autoAdjust="0"/>
    <p:restoredTop sz="94737" autoAdjust="0"/>
  </p:normalViewPr>
  <p:slideViewPr>
    <p:cSldViewPr>
      <p:cViewPr varScale="1">
        <p:scale>
          <a:sx n="67" d="100"/>
          <a:sy n="67" d="100"/>
        </p:scale>
        <p:origin x="82" y="60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345F87E-3E78-5D78-D6F0-EE8C876ADD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sz11_016.pdf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AE79839-C2D4-7393-F450-C6FB93C35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09.12.2011.</a:t>
            </a:r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FFF114BC-C71E-4A16-DF13-54541C0220E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www.ffdi.unizg.hr/amdg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78BAA50E-5A76-F586-EC83-00B4B9B59E5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A5ADD05-EC54-4F3D-8A98-700D3AC0592B}" type="slidenum">
              <a:rPr lang="de-DE" altLang="sr-Latn-RS"/>
              <a:pPr>
                <a:defRPr/>
              </a:pPr>
              <a:t>‹#›</a:t>
            </a:fld>
            <a:endParaRPr lang="de-DE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6ED7E3EE-45E4-EE72-438E-F85D0D5AD5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sz11_016.pdf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0E297C4F-855C-8EBB-A924-426EFDA7BF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09.12.2011.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9D7476A-93EA-0E17-753B-8D9F1466746B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83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C1A88653-C27C-8E8F-F9E7-5ABADA10D74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80075" cy="46037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2470" name="Rectangle 6">
            <a:extLst>
              <a:ext uri="{FF2B5EF4-FFF2-40B4-BE49-F238E27FC236}">
                <a16:creationId xmlns:a16="http://schemas.microsoft.com/office/drawing/2014/main" id="{0B61B61E-7514-C451-D79C-C6866D206F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de-DE"/>
              <a:t>www.ffdi.unizg.hr/amdg</a:t>
            </a:r>
          </a:p>
        </p:txBody>
      </p:sp>
      <p:sp>
        <p:nvSpPr>
          <p:cNvPr id="62471" name="Rectangle 7">
            <a:extLst>
              <a:ext uri="{FF2B5EF4-FFF2-40B4-BE49-F238E27FC236}">
                <a16:creationId xmlns:a16="http://schemas.microsoft.com/office/drawing/2014/main" id="{BCDE9C7C-ACA3-0792-5F8A-5801538FF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1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FD6F4C2-D71F-4789-8F68-18CF8AFDD92B}" type="slidenum">
              <a:rPr lang="de-DE" altLang="sr-Latn-RS"/>
              <a:pPr>
                <a:defRPr/>
              </a:pPr>
              <a:t>‹#›</a:t>
            </a:fld>
            <a:endParaRPr lang="de-DE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5F979DD7-95E5-06C7-FF67-05C00CAF8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BBF7E16D-B74D-4704-2CAC-CD29DEB05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de-DE" altLang="en-US" noProof="0"/>
              <a:t>Titelmasterformat durch Klicken bearbeiten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de-DE" altLang="en-US" noProof="0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CB5E09-9212-F747-6B2A-BBC6F8E1BC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869E7-C445-4C3C-BADC-DF18B1E609E2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32A4C9-C447-0AC5-372A-AEA26EDA1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D557E6-05DF-E86B-2EFF-E311F8880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F037F-8AA2-4146-AD70-425069DCCB47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5086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F6C5DE-EDF1-4F9C-C9E7-5B171DE2B9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18B0B-9EFA-4110-94A8-F759DC56A6CD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C5D017-72FF-F1DB-E00B-540328CAF2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8B1A6-357F-52CD-3D10-EEF8D25202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91D0C-CE44-4774-8887-D938DA1EC77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484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D02CD6-35F6-4733-F039-50D1C36C39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2070F-EA01-4D08-AF69-3DAC691C5017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2715C9-380E-3ED9-36D1-15034F3CC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6A0D7-933E-3BD6-1FB6-253916404F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06B0A-5218-4795-8755-B5A7ADE104A0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07315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89C8C8-1390-491E-D3DF-AF2517A562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FF27-2F68-424B-93F0-929E76E70CB8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40D06F-3049-B50D-3FC9-9880A06917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2BAAC-898B-05B7-8477-7694A06A84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FB547-A832-4CD3-A6EC-85FEF79F877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35770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66620B-AD79-5829-C10E-3AC692AB00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803DE-C315-4707-A142-1BBD119EB8C7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8E5C49-A958-3260-BC42-EB439FCE51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ED7F8D-54C5-5AB7-3BE1-F7B66BDCFC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0047A-B770-47BA-B70E-72473795872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501992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9C68-C2DF-CDA6-9652-24973C3DA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581" y="1122279"/>
            <a:ext cx="9144840" cy="2387364"/>
          </a:xfrm>
        </p:spPr>
        <p:txBody>
          <a:bodyPr/>
          <a:lstStyle>
            <a:lvl1pPr algn="ctr">
              <a:defRPr sz="634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93A13-FC94-F81F-1AC7-6292DECF3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581" y="3602047"/>
            <a:ext cx="9144840" cy="1656538"/>
          </a:xfrm>
        </p:spPr>
        <p:txBody>
          <a:bodyPr/>
          <a:lstStyle>
            <a:lvl1pPr marL="0" indent="0" algn="ctr">
              <a:buNone/>
              <a:defRPr sz="2539"/>
            </a:lvl1pPr>
            <a:lvl2pPr marL="483763" indent="0" algn="ctr">
              <a:buNone/>
              <a:defRPr sz="2116"/>
            </a:lvl2pPr>
            <a:lvl3pPr marL="967527" indent="0" algn="ctr">
              <a:buNone/>
              <a:defRPr sz="1905"/>
            </a:lvl3pPr>
            <a:lvl4pPr marL="1451290" indent="0" algn="ctr">
              <a:buNone/>
              <a:defRPr sz="1693"/>
            </a:lvl4pPr>
            <a:lvl5pPr marL="1935053" indent="0" algn="ctr">
              <a:buNone/>
              <a:defRPr sz="1693"/>
            </a:lvl5pPr>
            <a:lvl6pPr marL="2418817" indent="0" algn="ctr">
              <a:buNone/>
              <a:defRPr sz="1693"/>
            </a:lvl6pPr>
            <a:lvl7pPr marL="2902580" indent="0" algn="ctr">
              <a:buNone/>
              <a:defRPr sz="1693"/>
            </a:lvl7pPr>
            <a:lvl8pPr marL="3386343" indent="0" algn="ctr">
              <a:buNone/>
              <a:defRPr sz="1693"/>
            </a:lvl8pPr>
            <a:lvl9pPr marL="3870107" indent="0" algn="ctr">
              <a:buNone/>
              <a:defRPr sz="1693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40A11-D6CF-D34E-AB25-B2B7368C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13114-5EA4-449D-AE72-78E238097B67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98AE6-BB38-BAA9-D4F5-3B2CD75FE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938A9-ACEB-CD79-5C35-A065973BE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0237A-D052-4990-9EB3-B09B6537264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483815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E627-AC81-0EEA-6F5E-2A880BC2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CE7A1-9FD3-2E63-8E51-453CCD338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02CD3-52AF-E098-1287-45EB22A6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4D6B2-7B77-4A41-B15E-35F9E4DC8A5A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B9374-9685-887B-40E2-DC25CF09C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85E93-CEAC-343B-6DF4-2013239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4F727-ACC3-4A79-9E37-B115E820610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86398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654A9-9AE8-39BB-B22E-7442F02F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502" y="1710300"/>
            <a:ext cx="10515558" cy="2852740"/>
          </a:xfrm>
        </p:spPr>
        <p:txBody>
          <a:bodyPr/>
          <a:lstStyle>
            <a:lvl1pPr>
              <a:defRPr sz="634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14143-D51B-052A-E490-3EAE3FA36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502" y="4589921"/>
            <a:ext cx="10515558" cy="1500293"/>
          </a:xfrm>
        </p:spPr>
        <p:txBody>
          <a:bodyPr/>
          <a:lstStyle>
            <a:lvl1pPr marL="0" indent="0">
              <a:buNone/>
              <a:defRPr sz="2539"/>
            </a:lvl1pPr>
            <a:lvl2pPr marL="483763" indent="0">
              <a:buNone/>
              <a:defRPr sz="2116"/>
            </a:lvl2pPr>
            <a:lvl3pPr marL="967527" indent="0">
              <a:buNone/>
              <a:defRPr sz="1905"/>
            </a:lvl3pPr>
            <a:lvl4pPr marL="1451290" indent="0">
              <a:buNone/>
              <a:defRPr sz="1693"/>
            </a:lvl4pPr>
            <a:lvl5pPr marL="1935053" indent="0">
              <a:buNone/>
              <a:defRPr sz="1693"/>
            </a:lvl5pPr>
            <a:lvl6pPr marL="2418817" indent="0">
              <a:buNone/>
              <a:defRPr sz="1693"/>
            </a:lvl6pPr>
            <a:lvl7pPr marL="2902580" indent="0">
              <a:buNone/>
              <a:defRPr sz="1693"/>
            </a:lvl7pPr>
            <a:lvl8pPr marL="3386343" indent="0">
              <a:buNone/>
              <a:defRPr sz="1693"/>
            </a:lvl8pPr>
            <a:lvl9pPr marL="3870107" indent="0">
              <a:buNone/>
              <a:defRPr sz="16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45681-5C59-CF6B-50F6-9B47BE40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F6DAF-3DB5-48E8-9DA7-6809BE83C9C1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98B44-5AB7-682D-A7E5-1A45FC7C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3BD7E-9232-D4F0-8CBB-87C871557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B6D94-648C-497D-B232-D3785F7C9AC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06804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4FA0-918A-1B23-275F-075D67FF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9F814-A28E-D86D-156D-8521BA222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7334" y="2017752"/>
            <a:ext cx="5099878" cy="4114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5764F-C78E-FDA5-82E2-3DAC275D0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38473" y="2017752"/>
            <a:ext cx="5101557" cy="4114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05455-A86F-F09A-7F63-D7C68BA3F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AC494-D296-465A-8323-9F484061F85F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CFDEF-70F5-9E4A-52FB-7A7769B6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8164-02FC-8B66-E6F9-12EB2D6C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67037-9512-44B4-B79B-A6523972BF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52291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EC04-4183-138B-FDB4-B996BD82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364574"/>
            <a:ext cx="10515558" cy="13255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36F5E-3BDA-4FE0-15A1-2E0058B67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901" y="1681740"/>
            <a:ext cx="5156991" cy="823229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2FB87D-5218-F8A2-4171-4CAE72B25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901" y="2504969"/>
            <a:ext cx="5156991" cy="3684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0C6D00-0211-AA79-DA72-3FBE1D35A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1591" y="1681740"/>
            <a:ext cx="5183868" cy="823229"/>
          </a:xfrm>
        </p:spPr>
        <p:txBody>
          <a:bodyPr anchor="b"/>
          <a:lstStyle>
            <a:lvl1pPr marL="0" indent="0">
              <a:buNone/>
              <a:defRPr sz="2539" b="1"/>
            </a:lvl1pPr>
            <a:lvl2pPr marL="483763" indent="0">
              <a:buNone/>
              <a:defRPr sz="2116" b="1"/>
            </a:lvl2pPr>
            <a:lvl3pPr marL="967527" indent="0">
              <a:buNone/>
              <a:defRPr sz="1905" b="1"/>
            </a:lvl3pPr>
            <a:lvl4pPr marL="1451290" indent="0">
              <a:buNone/>
              <a:defRPr sz="1693" b="1"/>
            </a:lvl4pPr>
            <a:lvl5pPr marL="1935053" indent="0">
              <a:buNone/>
              <a:defRPr sz="1693" b="1"/>
            </a:lvl5pPr>
            <a:lvl6pPr marL="2418817" indent="0">
              <a:buNone/>
              <a:defRPr sz="1693" b="1"/>
            </a:lvl6pPr>
            <a:lvl7pPr marL="2902580" indent="0">
              <a:buNone/>
              <a:defRPr sz="1693" b="1"/>
            </a:lvl7pPr>
            <a:lvl8pPr marL="3386343" indent="0">
              <a:buNone/>
              <a:defRPr sz="1693" b="1"/>
            </a:lvl8pPr>
            <a:lvl9pPr marL="3870107" indent="0">
              <a:buNone/>
              <a:defRPr sz="16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91D95A-103E-28A9-0523-AE537D0025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1591" y="2504969"/>
            <a:ext cx="5183868" cy="3684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A5ED9-B456-BF61-1CF1-76EF5498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7C07F-3A63-41C1-9DFC-310CF5A8095E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C6D78-0A08-CB1C-19A1-90DE1ECD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465F4-247E-00ED-DE9A-3D0F54B0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C12E6-5FF3-4B58-9879-2FE92C0233C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89345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44F2-12B6-135B-B54C-C97EBF94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452DBF-ED90-C763-FB9C-FCD7C0F38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7C26E-F7AC-40B2-95F6-11FB58B6C0D7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25597-A72E-AEC6-39C7-77B00CD00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6EB4B0-3398-F05E-50B0-7C9D58445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12AB6-DC79-4B66-B0E2-452B620DF2B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615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0D42AD-49C6-0359-6291-BD6056B69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C4E33-E24B-49F5-A3EC-963A58599CE7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E4D472-1B34-4C28-45C9-971AD991D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DB1949-74E4-2114-CE1B-EEE88B095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589DC-DF9B-46AD-8FF3-D6C6407AA019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871124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07B99-4B68-FE75-4FDF-B79C26DFE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ACFA4-A531-4CE3-974F-D5646C664EA9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BCE32-749F-BE92-2647-3FF25399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A540-6CEB-D9B3-1096-324202D31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7588D-C4BC-48F2-8CCD-98AAFB8717E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64571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1E354-B88E-B885-77F0-BE5537355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456976"/>
            <a:ext cx="3932416" cy="1601097"/>
          </a:xfrm>
        </p:spPr>
        <p:txBody>
          <a:bodyPr/>
          <a:lstStyle>
            <a:lvl1pPr>
              <a:defRPr sz="338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21760-6C46-2D24-8CDB-5DA5706C5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868" y="987875"/>
            <a:ext cx="6171591" cy="4873851"/>
          </a:xfrm>
        </p:spPr>
        <p:txBody>
          <a:bodyPr/>
          <a:lstStyle>
            <a:lvl1pPr>
              <a:defRPr sz="3386"/>
            </a:lvl1pPr>
            <a:lvl2pPr>
              <a:defRPr sz="2963"/>
            </a:lvl2pPr>
            <a:lvl3pPr>
              <a:defRPr sz="2539"/>
            </a:lvl3pPr>
            <a:lvl4pPr>
              <a:defRPr sz="2116"/>
            </a:lvl4pPr>
            <a:lvl5pPr>
              <a:defRPr sz="2116"/>
            </a:lvl5pPr>
            <a:lvl6pPr>
              <a:defRPr sz="2116"/>
            </a:lvl6pPr>
            <a:lvl7pPr>
              <a:defRPr sz="2116"/>
            </a:lvl7pPr>
            <a:lvl8pPr>
              <a:defRPr sz="2116"/>
            </a:lvl8pPr>
            <a:lvl9pPr>
              <a:defRPr sz="21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BC7BB-9905-0F83-31AF-FCEAE2C79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901" y="2058073"/>
            <a:ext cx="3932416" cy="3810373"/>
          </a:xfrm>
        </p:spPr>
        <p:txBody>
          <a:bodyPr/>
          <a:lstStyle>
            <a:lvl1pPr marL="0" indent="0">
              <a:buNone/>
              <a:defRPr sz="1693"/>
            </a:lvl1pPr>
            <a:lvl2pPr marL="483763" indent="0">
              <a:buNone/>
              <a:defRPr sz="1481"/>
            </a:lvl2pPr>
            <a:lvl3pPr marL="967527" indent="0">
              <a:buNone/>
              <a:defRPr sz="1270"/>
            </a:lvl3pPr>
            <a:lvl4pPr marL="1451290" indent="0">
              <a:buNone/>
              <a:defRPr sz="1058"/>
            </a:lvl4pPr>
            <a:lvl5pPr marL="1935053" indent="0">
              <a:buNone/>
              <a:defRPr sz="1058"/>
            </a:lvl5pPr>
            <a:lvl6pPr marL="2418817" indent="0">
              <a:buNone/>
              <a:defRPr sz="1058"/>
            </a:lvl6pPr>
            <a:lvl7pPr marL="2902580" indent="0">
              <a:buNone/>
              <a:defRPr sz="1058"/>
            </a:lvl7pPr>
            <a:lvl8pPr marL="3386343" indent="0">
              <a:buNone/>
              <a:defRPr sz="1058"/>
            </a:lvl8pPr>
            <a:lvl9pPr marL="3870107" indent="0">
              <a:buNone/>
              <a:defRPr sz="1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97108-9E41-7AD4-D7FA-2AD46FC56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7181-0F97-4593-BC19-0B19D48D7B40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D1402-F268-0014-B322-BA21BE90D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D93B7-29BF-9A0F-F1AF-F4964E4C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E004C-BC57-4BE4-A69A-52A1642875A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22362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453D-173B-1B7A-39E9-BFF11487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901" y="456976"/>
            <a:ext cx="3932416" cy="1601097"/>
          </a:xfrm>
        </p:spPr>
        <p:txBody>
          <a:bodyPr/>
          <a:lstStyle>
            <a:lvl1pPr>
              <a:defRPr sz="338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A5CBB-2DAB-5CEF-D6A9-5F6DE5702C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868" y="987875"/>
            <a:ext cx="6171591" cy="4873851"/>
          </a:xfrm>
        </p:spPr>
        <p:txBody>
          <a:bodyPr/>
          <a:lstStyle>
            <a:lvl1pPr marL="0" indent="0">
              <a:buNone/>
              <a:defRPr sz="3386"/>
            </a:lvl1pPr>
            <a:lvl2pPr marL="483763" indent="0">
              <a:buNone/>
              <a:defRPr sz="2963"/>
            </a:lvl2pPr>
            <a:lvl3pPr marL="967527" indent="0">
              <a:buNone/>
              <a:defRPr sz="2539"/>
            </a:lvl3pPr>
            <a:lvl4pPr marL="1451290" indent="0">
              <a:buNone/>
              <a:defRPr sz="2116"/>
            </a:lvl4pPr>
            <a:lvl5pPr marL="1935053" indent="0">
              <a:buNone/>
              <a:defRPr sz="2116"/>
            </a:lvl5pPr>
            <a:lvl6pPr marL="2418817" indent="0">
              <a:buNone/>
              <a:defRPr sz="2116"/>
            </a:lvl6pPr>
            <a:lvl7pPr marL="2902580" indent="0">
              <a:buNone/>
              <a:defRPr sz="2116"/>
            </a:lvl7pPr>
            <a:lvl8pPr marL="3386343" indent="0">
              <a:buNone/>
              <a:defRPr sz="2116"/>
            </a:lvl8pPr>
            <a:lvl9pPr marL="3870107" indent="0">
              <a:buNone/>
              <a:defRPr sz="2116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BBC15-A0CE-05D7-05EB-2B22A0C0C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901" y="2058073"/>
            <a:ext cx="3932416" cy="3810373"/>
          </a:xfrm>
        </p:spPr>
        <p:txBody>
          <a:bodyPr/>
          <a:lstStyle>
            <a:lvl1pPr marL="0" indent="0">
              <a:buNone/>
              <a:defRPr sz="1693"/>
            </a:lvl1pPr>
            <a:lvl2pPr marL="483763" indent="0">
              <a:buNone/>
              <a:defRPr sz="1481"/>
            </a:lvl2pPr>
            <a:lvl3pPr marL="967527" indent="0">
              <a:buNone/>
              <a:defRPr sz="1270"/>
            </a:lvl3pPr>
            <a:lvl4pPr marL="1451290" indent="0">
              <a:buNone/>
              <a:defRPr sz="1058"/>
            </a:lvl4pPr>
            <a:lvl5pPr marL="1935053" indent="0">
              <a:buNone/>
              <a:defRPr sz="1058"/>
            </a:lvl5pPr>
            <a:lvl6pPr marL="2418817" indent="0">
              <a:buNone/>
              <a:defRPr sz="1058"/>
            </a:lvl6pPr>
            <a:lvl7pPr marL="2902580" indent="0">
              <a:buNone/>
              <a:defRPr sz="1058"/>
            </a:lvl7pPr>
            <a:lvl8pPr marL="3386343" indent="0">
              <a:buNone/>
              <a:defRPr sz="1058"/>
            </a:lvl8pPr>
            <a:lvl9pPr marL="3870107" indent="0">
              <a:buNone/>
              <a:defRPr sz="1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6C797-3F09-84B6-3131-E2F9E644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1E73E-1CDA-4BA3-86ED-1840AAF9C833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33C7B-F5CB-2AF3-769A-B36141EF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DFD8D-8C70-C494-4EF6-0AB84BAC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FD833-4627-410B-998F-3D8989EE4AA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534999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48362-90C7-2C92-3530-9FDE47F4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372BB-4F1F-21C0-3B76-A6E331B3A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A508E-EB28-2CD0-7DEF-5E3BAA7B8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19D8E-C8E4-424D-885C-CC44A3D50557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61DEE-5E55-F873-5746-813AE88B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C6A51-3C28-F4F5-CE52-5CB78C1B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38D56-279B-41C9-A22E-FFAA9A6F100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286798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8DDF8-2CE2-7ABA-6224-1B6D8B8A9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39697" y="215048"/>
            <a:ext cx="2600333" cy="59171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E2F0F-3689-F1BD-12B8-2B676ADCC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35339" y="215048"/>
            <a:ext cx="7643097" cy="59171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07F84-0F29-D380-077F-8C30BAFE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F3B5-FFAC-4182-84AE-9EBCE5F7C297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BE8B1-440A-4E7D-2E49-EB7E3EEE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135C2-8FC2-57B9-3C52-D6F725F2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DCE5D-1D38-4BE4-9E73-8BC14DAEED0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1940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3037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5265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95909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21336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21336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24005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277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D0743A-64F0-3489-89FB-152904168F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1D065-5699-4DA3-B010-B0B511CCCA18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F0FC07-877A-CAD5-FF40-5E6DAB5AAD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4A1DEC-1547-FE19-44A5-E5F7A55BDE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279C2-4BAE-4FC7-8507-BBA46EC8DF9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767771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5218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6470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573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9084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648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609600"/>
            <a:ext cx="25908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609600"/>
            <a:ext cx="7569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5712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6D2C4B32-C270-F6A3-853F-D0A4DFE2B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B0954CB-30B1-899A-E22F-B2751AA7D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F77C64-6C90-6352-E091-20FB46145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B8BD6D-E53F-3FD1-9AA6-E9449509AD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EEBB3B-20FE-B8F1-73FE-916E37F686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C62CA-42A6-462F-9FCA-C86D02019C3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14226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4F6F3B-0834-9631-7F8F-F83F07C33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4504F1-C058-0758-2C98-6F22921B2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8C39C3-48F3-D058-8F33-9C9BC066C5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6ED23E-F2AD-4BEE-9B1C-024BE172B2DB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728981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1E31CE-08A7-BD45-0A6E-BBFA9D0B5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844ED1-CC25-F292-6265-1DE4A50A6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D95F98-5FB4-224B-EA27-F932669AD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532FF-9E98-449A-A470-B2D2A3CB1E1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4385926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374649-86EA-465E-E13A-E494C5986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04FC9C-EBEE-387D-D986-91B37A0827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1DB52-B480-1C06-C9AB-1365AF307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024E0-4465-46F2-9BA1-49731D8B044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37741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1191CA-1BFA-B36C-762B-A2F42AA40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884E0-20C0-4C49-857F-4E95411F98E3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37E5A3-D84D-619F-795E-118B755AC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403DD2-A192-FB8D-4AAE-889313BC3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0A05E-4F57-4BE6-A539-7CC7BA30570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402877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FD18CD-AFA0-8F54-1760-F8DAAD4E8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61E6FB-0225-5C54-5AB3-BE163A904C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B561E3-52B4-48BC-17F3-1AD1F3598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59D1B-FE56-49BF-BF6F-836C9FCBC38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546855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A36120-1F1F-BE1C-6D8B-60E16A4CB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B9CDD7-41C5-324F-FDB6-D0A046821C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AEA706-57F9-58BD-E5DD-006A0CA4A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4ED5B-22DA-4519-9709-8B11BD86C72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627250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0CC9AB5-38F0-CBB0-D7F6-E78E62140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DDFA8BF-0AD0-4689-0F14-FBAD6ADF12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E857B15-56B5-4DD4-F76A-41C7327B00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4A88E-35E8-4C15-A832-C657E7FFBCC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7217773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606A4-3D76-5156-8580-934C79217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1F9170-611B-2DED-85A9-E49C994427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05F18E-5502-B0B8-DD3B-B63EF369A8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53C193-DC47-40B5-86E7-A87F107DA5C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313802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726FBA-278A-8AEA-95FD-7026E0DD9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A72328-4FAA-9A19-D99B-7936179F4B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FDB18-8146-5344-8F9A-681BE8CC2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FDD88-EAC3-4F48-B365-4494485D050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873326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13823F-81EC-B363-FFC6-EAC533B7D8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1C7564-D5B2-04A6-4D5D-AA33C8A9D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D0D1E4-C819-5B66-2D89-7757E94BC9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092CF-23EC-4264-AC5F-49538794BDC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459800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57F532-37FA-436C-3365-A3C6195CC1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45756-55E7-D03B-EBD1-5883C04A8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4CA516-0300-79B7-C595-9728BC6DF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4A334-E671-4E19-AD59-5EEB29438FE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624026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781C64-AFA6-1554-AB7E-7DF8D495CF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AD7059-D1AC-801A-1FC3-16D807A16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61B742-CD9A-48C5-A62C-2103B37BF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AF0154-9079-4D27-A296-ABFAEBC7034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3709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D13B61E-0F04-A245-E004-DE954A4211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1B60-45B2-4B3C-8E7C-58C5DE1DA815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ECB3C4-8D60-F2AF-B4BB-BC106E91E4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1FAB988-D428-54F1-7E88-688C6F0A71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9E7B0-5162-402E-9101-4B57EC0557A2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48609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5BACE27-8833-70A7-ECC0-5775416F2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EDC0-AEE4-45B3-BAE8-76FF4C9E059C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A20982-B00B-969A-BABA-83EB3BA9E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0BDD7D-5F8D-F826-9F24-EC8B999B2B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68608-62B0-4CAE-906F-20484222CC0E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0364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2A0D808-AD99-D4C9-212F-750279B989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C5340-7842-47CC-8BB4-C6643B81D6B7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457F45-79BB-78AF-800C-3B4A55C8D6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39EB54F-685B-6203-8FB1-B055B6670A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62624-ACE1-4561-A437-CB6AD4EA4576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1421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069BF8-3546-67C5-2AEF-641C7E7FCD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67C05-2138-499C-8E19-EFCBEAEA8E2C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F65B2D-FEF2-2A31-C440-B285D832F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505BEE-4065-4EE8-4A40-E2C550C539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52724-5B4E-43FE-9BB2-AFC37EF00C85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9570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6DC464-24F8-7250-C82F-23D8A2B3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DA393-2E53-4C6B-A9F0-05C5D3EF24BA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41BC91-B8B7-D86E-0DA7-D7BEC3C5BB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CFD29F-1AB6-D9E9-174B-A6F3BDF9E1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15F91-3B9A-48B1-9CE4-3ADA2618FCF3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3016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3E9D6F-5E2C-3445-4749-60F1082B72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DF96981-A871-E728-2F82-1BC225E68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0A61A992-2CDB-4833-3AE5-7F328787AC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fld id="{579C3509-7203-4D42-B8C7-6DBBB0FBC6BF}" type="datetime1">
              <a:rPr lang="hr-HR"/>
              <a:pPr>
                <a:defRPr/>
              </a:pPr>
              <a:t>20.7.2024.</a:t>
            </a:fld>
            <a:endParaRPr lang="de-DE" alt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0D5DCF6-B75E-8BEA-BE1A-296315291F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de-DE" altLang="en-US"/>
              <a:t>sz14_ezr_neh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4CE339E0-694F-2202-14EE-517DB378208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3213D1B9-22E5-4EFA-ACF7-7443E6418F51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  <p:sp>
        <p:nvSpPr>
          <p:cNvPr id="4103" name="Freeform 7">
            <a:extLst>
              <a:ext uri="{FF2B5EF4-FFF2-40B4-BE49-F238E27FC236}">
                <a16:creationId xmlns:a16="http://schemas.microsoft.com/office/drawing/2014/main" id="{CF369E60-74EA-2BC8-C90B-3E49625B4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0D30D591-6A42-1164-35B7-DFFF7A9D16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>
            <a:extLst>
              <a:ext uri="{FF2B5EF4-FFF2-40B4-BE49-F238E27FC236}">
                <a16:creationId xmlns:a16="http://schemas.microsoft.com/office/drawing/2014/main" id="{228BB019-9C39-C2E6-071A-7ACAEAC8401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7766"/>
            <a:ext cx="12012262" cy="1053396"/>
            <a:chOff x="0" y="1536"/>
            <a:chExt cx="5675" cy="663"/>
          </a:xfrm>
        </p:grpSpPr>
        <p:grpSp>
          <p:nvGrpSpPr>
            <p:cNvPr id="116739" name="Group 3">
              <a:extLst>
                <a:ext uri="{FF2B5EF4-FFF2-40B4-BE49-F238E27FC236}">
                  <a16:creationId xmlns:a16="http://schemas.microsoft.com/office/drawing/2014/main" id="{BB7FE81E-3646-2115-5E57-407AE9AAB7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id="{2C235133-810D-B49E-F60C-E67D16966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" name="Rectangle 5">
                <a:extLst>
                  <a:ext uri="{FF2B5EF4-FFF2-40B4-BE49-F238E27FC236}">
                    <a16:creationId xmlns:a16="http://schemas.microsoft.com/office/drawing/2014/main" id="{FC32855F-828F-BF32-DFB7-479D0FFFB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grpSp>
          <p:nvGrpSpPr>
            <p:cNvPr id="116742" name="Group 6">
              <a:extLst>
                <a:ext uri="{FF2B5EF4-FFF2-40B4-BE49-F238E27FC236}">
                  <a16:creationId xmlns:a16="http://schemas.microsoft.com/office/drawing/2014/main" id="{B373D1AC-DB7E-2347-62CE-5294FC651A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0" name="Rectangle 7">
                <a:extLst>
                  <a:ext uri="{FF2B5EF4-FFF2-40B4-BE49-F238E27FC236}">
                    <a16:creationId xmlns:a16="http://schemas.microsoft.com/office/drawing/2014/main" id="{0D2C2712-8FB6-30AF-3998-30CCEFB055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" name="Rectangle 8">
                <a:extLst>
                  <a:ext uri="{FF2B5EF4-FFF2-40B4-BE49-F238E27FC236}">
                    <a16:creationId xmlns:a16="http://schemas.microsoft.com/office/drawing/2014/main" id="{61134061-172C-9326-2A09-4A6E9B81B5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0" tIns="45715" rIns="91430" bIns="45715" anchor="ctr"/>
              <a:lstStyle/>
              <a:p>
                <a:pPr>
                  <a:defRPr/>
                </a:pPr>
                <a:endParaRPr lang="hr-HR" b="1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B2408C8A-D370-E760-C6AE-42516D00D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99CF6A70-C362-A049-9761-DA580A070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EA538409-8949-8441-A732-3B19F373A2E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wrap="none" lIns="91430" tIns="45715" rIns="91430" bIns="45715" anchor="ctr"/>
            <a:lstStyle/>
            <a:p>
              <a:pPr>
                <a:defRPr/>
              </a:pPr>
              <a:endParaRPr lang="hr-HR" b="1"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116748" name="Rectangle 9">
            <a:extLst>
              <a:ext uri="{FF2B5EF4-FFF2-40B4-BE49-F238E27FC236}">
                <a16:creationId xmlns:a16="http://schemas.microsoft.com/office/drawing/2014/main" id="{9310B5E9-9CA0-DE3A-6D74-EF60994FF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35339" y="215048"/>
            <a:ext cx="10389573" cy="146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16749" name="Rectangle 10">
            <a:extLst>
              <a:ext uri="{FF2B5EF4-FFF2-40B4-BE49-F238E27FC236}">
                <a16:creationId xmlns:a16="http://schemas.microsoft.com/office/drawing/2014/main" id="{68B302E8-E6D9-FF9B-AA5A-6DFA525D6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77335" y="2017752"/>
            <a:ext cx="10362696" cy="41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76EE6E7F-2059-08DA-5A95-6377D544B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20324" y="6248139"/>
            <a:ext cx="2539860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defRPr sz="1481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fld id="{9CBA0A1A-47DA-4468-8171-4E6D01E11310}" type="datetimeFigureOut">
              <a:rPr lang="hr-HR"/>
              <a:pPr>
                <a:defRPr/>
              </a:pPr>
              <a:t>20.7.2024.</a:t>
            </a:fld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CB2006D3-A91F-6CE1-C2F3-2677BAF020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421" y="6248139"/>
            <a:ext cx="3860184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>
              <a:defRPr sz="1481" smtClean="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EC8971E3-38F9-0F87-A735-B3CAAE11E6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840" y="6248139"/>
            <a:ext cx="2539860" cy="456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defRPr sz="1481">
                <a:solidFill>
                  <a:schemeClr val="bg2"/>
                </a:solidFill>
                <a:latin typeface="+mn-lt"/>
                <a:cs typeface="Tahoma" panose="020B0604030504040204" pitchFamily="34" charset="0"/>
              </a:defRPr>
            </a:lvl1pPr>
          </a:lstStyle>
          <a:p>
            <a:fld id="{260B0469-0702-49A5-9374-7B2755D94EE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930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56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83763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67527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451290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935053" algn="l" rtl="0" fontAlgn="base">
        <a:spcBef>
          <a:spcPct val="0"/>
        </a:spcBef>
        <a:spcAft>
          <a:spcPct val="0"/>
        </a:spcAft>
        <a:defRPr sz="4656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62822" indent="-362822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386" kern="1200">
          <a:solidFill>
            <a:schemeClr val="tx1"/>
          </a:solidFill>
          <a:latin typeface="+mn-lt"/>
          <a:ea typeface="+mn-ea"/>
          <a:cs typeface="+mn-cs"/>
        </a:defRPr>
      </a:lvl1pPr>
      <a:lvl2pPr marL="786115" indent="-302352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963" kern="1200">
          <a:solidFill>
            <a:schemeClr val="tx1"/>
          </a:solidFill>
          <a:latin typeface="+mn-lt"/>
          <a:ea typeface="+mn-ea"/>
          <a:cs typeface="+mn-cs"/>
        </a:defRPr>
      </a:lvl2pPr>
      <a:lvl3pPr marL="1209408" indent="-241882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539" kern="1200">
          <a:solidFill>
            <a:schemeClr val="tx1"/>
          </a:solidFill>
          <a:latin typeface="+mn-lt"/>
          <a:ea typeface="+mn-ea"/>
          <a:cs typeface="+mn-cs"/>
        </a:defRPr>
      </a:lvl3pPr>
      <a:lvl4pPr marL="1693172" indent="-241882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116" kern="1200">
          <a:solidFill>
            <a:schemeClr val="tx1"/>
          </a:solidFill>
          <a:latin typeface="+mn-lt"/>
          <a:ea typeface="+mn-ea"/>
          <a:cs typeface="+mn-cs"/>
        </a:defRPr>
      </a:lvl4pPr>
      <a:lvl5pPr marL="2176935" indent="-241882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116" kern="1200">
          <a:solidFill>
            <a:schemeClr val="tx1"/>
          </a:solidFill>
          <a:latin typeface="+mn-lt"/>
          <a:ea typeface="+mn-ea"/>
          <a:cs typeface="+mn-cs"/>
        </a:defRPr>
      </a:lvl5pPr>
      <a:lvl6pPr marL="266069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3144462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628225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1988" indent="-241882" algn="l" defTabSz="967527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76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52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29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05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881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2580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343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107" algn="l" defTabSz="967527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1">
            <a:extLst>
              <a:ext uri="{FF2B5EF4-FFF2-40B4-BE49-F238E27FC236}">
                <a16:creationId xmlns:a16="http://schemas.microsoft.com/office/drawing/2014/main" id="{22B9D139-8CD9-3CA3-9085-D88B957783D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1029" name="Freeform 17" descr="CITTEXT">
              <a:extLst>
                <a:ext uri="{FF2B5EF4-FFF2-40B4-BE49-F238E27FC236}">
                  <a16:creationId xmlns:a16="http://schemas.microsoft.com/office/drawing/2014/main" id="{B98A6E57-0682-A9B0-2564-38D2B0E89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824" cy="4320"/>
            </a:xfrm>
            <a:custGeom>
              <a:avLst/>
              <a:gdLst>
                <a:gd name="T0" fmla="*/ 0 w 1824"/>
                <a:gd name="T1" fmla="*/ 45564 h 3840"/>
                <a:gd name="T2" fmla="*/ 0 w 1824"/>
                <a:gd name="T3" fmla="*/ 0 h 3840"/>
                <a:gd name="T4" fmla="*/ 1824 w 1824"/>
                <a:gd name="T5" fmla="*/ 0 h 3840"/>
                <a:gd name="T6" fmla="*/ 583 w 1824"/>
                <a:gd name="T7" fmla="*/ 45564 h 3840"/>
                <a:gd name="T8" fmla="*/ 0 w 1824"/>
                <a:gd name="T9" fmla="*/ 45564 h 38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F5F76010-FCF9-6095-AFC8-0B48847B982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008" y="0"/>
              <a:ext cx="4752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pic>
          <p:nvPicPr>
            <p:cNvPr id="1031" name="Picture 8" descr="CITBANND">
              <a:extLst>
                <a:ext uri="{FF2B5EF4-FFF2-40B4-BE49-F238E27FC236}">
                  <a16:creationId xmlns:a16="http://schemas.microsoft.com/office/drawing/2014/main" id="{801A1E41-DB69-E827-C300-B5182F3B09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6" r="5334" b="86667"/>
            <a:stretch>
              <a:fillRect/>
            </a:stretch>
          </p:blipFill>
          <p:spPr bwMode="auto">
            <a:xfrm>
              <a:off x="1584" y="0"/>
              <a:ext cx="417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96DDA512-D87E-BDE4-46FA-785C4A77F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40"/>
              <a:ext cx="4752" cy="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b="1">
                <a:latin typeface="Tahoma" panose="020B0604030504040204" pitchFamily="34" charset="0"/>
              </a:endParaRPr>
            </a:p>
          </p:txBody>
        </p:sp>
        <p:grpSp>
          <p:nvGrpSpPr>
            <p:cNvPr id="1033" name="Group 20">
              <a:extLst>
                <a:ext uri="{FF2B5EF4-FFF2-40B4-BE49-F238E27FC236}">
                  <a16:creationId xmlns:a16="http://schemas.microsoft.com/office/drawing/2014/main" id="{EFD28DE9-765B-6618-2245-B0C85A53E5C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56"/>
              <a:ext cx="3642" cy="94"/>
              <a:chOff x="0" y="2256"/>
              <a:chExt cx="3642" cy="94"/>
            </a:xfrm>
          </p:grpSpPr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E8BEEDF7-130E-63C3-A281-C607D8FB16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310"/>
                <a:ext cx="3642" cy="1"/>
              </a:xfrm>
              <a:custGeom>
                <a:avLst/>
                <a:gdLst>
                  <a:gd name="T0" fmla="*/ 0 w 3642"/>
                  <a:gd name="T1" fmla="*/ 0 h 1"/>
                  <a:gd name="T2" fmla="*/ 3642 w 3642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035" name="Group 15">
                <a:extLst>
                  <a:ext uri="{FF2B5EF4-FFF2-40B4-BE49-F238E27FC236}">
                    <a16:creationId xmlns:a16="http://schemas.microsoft.com/office/drawing/2014/main" id="{70AFF79C-56D5-1C45-045D-D26188841E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256"/>
                <a:ext cx="1678" cy="94"/>
                <a:chOff x="419" y="1193"/>
                <a:chExt cx="1678" cy="94"/>
              </a:xfrm>
            </p:grpSpPr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21A1DFC6-8E3B-3528-CD13-2EEBF597894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19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B30CA0DB-CCBF-9617-E427-3A07F2C5391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47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A74835A6-6739-637E-6F68-34B2080925E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1475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AB237A65-E0C4-47F5-CCCA-7C4ADA303C0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003" y="1193"/>
                  <a:ext cx="94" cy="9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60784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hr-HR" b="1">
                    <a:latin typeface="Tahoma" pitchFamily="34" charset="0"/>
                    <a:cs typeface="+mn-cs"/>
                  </a:endParaRPr>
                </a:p>
              </p:txBody>
            </p:sp>
          </p:grpSp>
        </p:grpSp>
      </p:grpSp>
      <p:sp>
        <p:nvSpPr>
          <p:cNvPr id="1027" name="Rectangle 2">
            <a:extLst>
              <a:ext uri="{FF2B5EF4-FFF2-40B4-BE49-F238E27FC236}">
                <a16:creationId xmlns:a16="http://schemas.microsoft.com/office/drawing/2014/main" id="{7C369035-28E1-2FC0-C64A-9C9DA0162D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Titelmasterformat durch Klicken bearbeiten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D6E342D7-4DB8-63B6-0A91-282157C89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21336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sr-Latn-RS"/>
              <a:t>Textmasterformate durch Klicken bearbeiten</a:t>
            </a:r>
          </a:p>
          <a:p>
            <a:pPr lvl="1"/>
            <a:r>
              <a:rPr lang="de-DE" altLang="sr-Latn-RS"/>
              <a:t>Zweite Ebene</a:t>
            </a:r>
          </a:p>
          <a:p>
            <a:pPr lvl="2"/>
            <a:r>
              <a:rPr lang="de-DE" altLang="sr-Latn-RS"/>
              <a:t>Dritte Ebene</a:t>
            </a:r>
          </a:p>
          <a:p>
            <a:pPr lvl="3"/>
            <a:r>
              <a:rPr lang="de-DE" altLang="sr-Latn-RS"/>
              <a:t>Vierte Ebene</a:t>
            </a:r>
          </a:p>
          <a:p>
            <a:pPr lvl="4"/>
            <a:r>
              <a:rPr lang="de-DE" altLang="sr-Latn-R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25573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EFD826-1E00-26B0-1AB9-A7BB66EEA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AA828F-8F5B-585A-0613-51E477F41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C923479-8B50-531A-20B8-003C87FD2F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BB05727-F97D-4CFE-B63E-05DA6F61CB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  <a:cs typeface="Arial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7921B6CF-A541-D8F7-2433-2935DAE1A9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2E02530E-F577-404C-BBD4-94307B4AC215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B636F9F8-698C-3211-24A6-81C9CD171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EF811284-FCF6-2908-2308-D0F6D1009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21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F38C3647-CFDC-CF1C-C0F5-2CBFB347F6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CF0486C-704B-459E-ADE5-BFD665456B5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/>
              <a:t>1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0387B56-4A8A-C0D9-DE2B-FEF06D42A8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1425" y="1268414"/>
            <a:ext cx="6408540" cy="2332037"/>
          </a:xfrm>
        </p:spPr>
        <p:txBody>
          <a:bodyPr anchor="t"/>
          <a:lstStyle/>
          <a:p>
            <a:pPr algn="l" eaLnBrk="1" hangingPunct="1"/>
            <a:r>
              <a:rPr lang="hr-HR" alt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Judita – Božja junakinja</a:t>
            </a:r>
            <a:endParaRPr lang="hr-HR" altLang="sr-Latn-RS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D4B3D183-8826-F739-64E6-BF5A9732DE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39616" y="4052888"/>
            <a:ext cx="8028385" cy="28051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hr-HR" altLang="sr-Latn-RS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Slaba, a snažna</a:t>
            </a:r>
            <a:endParaRPr lang="hr-HR" altLang="sr-Latn-R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7" name="Picture 4" descr="Fontana_Judith_Holofernes">
            <a:extLst>
              <a:ext uri="{FF2B5EF4-FFF2-40B4-BE49-F238E27FC236}">
                <a16:creationId xmlns:a16="http://schemas.microsoft.com/office/drawing/2014/main" id="{1CE1E5F6-41B8-9F41-3EAD-90096859E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5891" y="0"/>
            <a:ext cx="3365500" cy="460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539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>
            <a:extLst>
              <a:ext uri="{FF2B5EF4-FFF2-40B4-BE49-F238E27FC236}">
                <a16:creationId xmlns:a16="http://schemas.microsoft.com/office/drawing/2014/main" id="{6F8EF062-4859-DBD1-E6DC-1996C250C3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9BAFD7C-B992-4C40-BB35-84C81C7819DB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350FE3F9-68D0-C665-3428-3412A4B6D8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8229600" cy="1139825"/>
          </a:xfrm>
        </p:spPr>
        <p:txBody>
          <a:bodyPr/>
          <a:lstStyle/>
          <a:p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Zahvala Bogu</a:t>
            </a:r>
          </a:p>
        </p:txBody>
      </p:sp>
      <p:pic>
        <p:nvPicPr>
          <p:cNvPr id="20485" name="Picture 9" descr="220px-Cristofano_Allori_002">
            <a:extLst>
              <a:ext uri="{FF2B5EF4-FFF2-40B4-BE49-F238E27FC236}">
                <a16:creationId xmlns:a16="http://schemas.microsoft.com/office/drawing/2014/main" id="{81B8BBEB-4E59-2789-F6CC-C04B96DC17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11252" y="0"/>
            <a:ext cx="4053300" cy="5013176"/>
          </a:xfrm>
          <a:noFill/>
        </p:spPr>
      </p:pic>
      <p:sp>
        <p:nvSpPr>
          <p:cNvPr id="101381" name="Rectangle 5">
            <a:extLst>
              <a:ext uri="{FF2B5EF4-FFF2-40B4-BE49-F238E27FC236}">
                <a16:creationId xmlns:a16="http://schemas.microsoft.com/office/drawing/2014/main" id="{3C213FE6-C458-0055-8BD0-F7F27DF1BFB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23392" y="1328465"/>
            <a:ext cx="8229600" cy="4837386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hr-HR" altLang="sr-Latn-RS" sz="3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Trostruki poziv Juditin u 13,14:</a:t>
            </a:r>
          </a:p>
          <a:p>
            <a:pPr>
              <a:lnSpc>
                <a:spcPct val="90000"/>
              </a:lnSpc>
            </a:pPr>
            <a:r>
              <a:rPr lang="hr-HR" altLang="sr-Latn-R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Hvalite Boga! 3x (13,14)</a:t>
            </a:r>
          </a:p>
          <a:p>
            <a:pPr lvl="1">
              <a:lnSpc>
                <a:spcPct val="90000"/>
              </a:lnSpc>
            </a:pPr>
            <a:r>
              <a:rPr lang="hr-HR" altLang="sr-Latn-RS" sz="3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Voditeljica u hvali u 15,14:</a:t>
            </a:r>
          </a:p>
          <a:p>
            <a:pPr>
              <a:lnSpc>
                <a:spcPct val="90000"/>
              </a:lnSpc>
            </a:pPr>
            <a:r>
              <a:rPr lang="hr-HR" altLang="sr-Latn-R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Judita pjeva, </a:t>
            </a:r>
            <a:br>
              <a:rPr lang="hr-HR" altLang="sr-Latn-R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narod prihvaća (15,14)</a:t>
            </a:r>
          </a:p>
          <a:p>
            <a:pPr lvl="1">
              <a:lnSpc>
                <a:spcPct val="90000"/>
              </a:lnSpc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“Slavite Boga” (16,1)</a:t>
            </a:r>
          </a:p>
          <a:p>
            <a:pPr lvl="1">
              <a:lnSpc>
                <a:spcPct val="90000"/>
              </a:lnSpc>
            </a:pP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“Svlada </a:t>
            </a:r>
            <a:r>
              <a:rPr lang="hr-HR" altLang="sr-Latn-R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rukom</a:t>
            </a:r>
            <a:r>
              <a:rPr lang="hr-HR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jedne žene” (16,5)</a:t>
            </a:r>
          </a:p>
        </p:txBody>
      </p:sp>
    </p:spTree>
    <p:extLst>
      <p:ext uri="{BB962C8B-B14F-4D97-AF65-F5344CB8AC3E}">
        <p14:creationId xmlns:p14="http://schemas.microsoft.com/office/powerpoint/2010/main" val="331980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1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8229600" cy="1139825"/>
          </a:xfrm>
        </p:spPr>
        <p:txBody>
          <a:bodyPr/>
          <a:lstStyle/>
          <a:p>
            <a:r>
              <a:rPr lang="hr-HR" altLang="sr-Latn-R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ruka</a:t>
            </a:r>
          </a:p>
        </p:txBody>
      </p:sp>
      <p:pic>
        <p:nvPicPr>
          <p:cNvPr id="15364" name="Picture 7" descr="judith_riedel">
            <a:extLst>
              <a:ext uri="{FF2B5EF4-FFF2-40B4-BE49-F238E27FC236}">
                <a16:creationId xmlns:a16="http://schemas.microsoft.com/office/drawing/2014/main" id="{F4E851E3-5719-F4E5-9BAB-8E4522D059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31323" y="0"/>
            <a:ext cx="3998777" cy="5373216"/>
          </a:xfrm>
          <a:noFill/>
        </p:spPr>
      </p:pic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373088"/>
            <a:ext cx="11089232" cy="475748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djelujem na ljude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svojom vanjštinom?</a:t>
            </a:r>
          </a:p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moje ruke rade 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Božje stvari?</a:t>
            </a:r>
          </a:p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vodim duše 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molitvu?</a:t>
            </a:r>
          </a:p>
        </p:txBody>
      </p:sp>
    </p:spTree>
    <p:extLst>
      <p:ext uri="{BB962C8B-B14F-4D97-AF65-F5344CB8AC3E}">
        <p14:creationId xmlns:p14="http://schemas.microsoft.com/office/powerpoint/2010/main" val="83685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F35DA91-CFB5-6BB3-2C92-0D4EB7522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mi je štit (</a:t>
            </a:r>
            <a:r>
              <a:rPr lang="hr-HR" altLang="sr-Latn-R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31)</a:t>
            </a:r>
          </a:p>
        </p:txBody>
      </p:sp>
      <p:pic>
        <p:nvPicPr>
          <p:cNvPr id="24579" name="Picture 3">
            <a:extLst>
              <a:ext uri="{FF2B5EF4-FFF2-40B4-BE49-F238E27FC236}">
                <a16:creationId xmlns:a16="http://schemas.microsoft.com/office/drawing/2014/main" id="{BEECC04A-ACEB-64FC-3570-E0948C908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18" y="2384426"/>
            <a:ext cx="11390628" cy="205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F38C3647-CFDC-CF1C-C0F5-2CBFB347F6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F0486C-704B-459E-ADE5-BFD665456B5D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0387B56-4A8A-C0D9-DE2B-FEF06D42A8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1425" y="1268414"/>
            <a:ext cx="6408540" cy="2332037"/>
          </a:xfrm>
        </p:spPr>
        <p:txBody>
          <a:bodyPr anchor="t"/>
          <a:lstStyle/>
          <a:p>
            <a:pPr algn="l" eaLnBrk="1" hangingPunct="1"/>
            <a:r>
              <a:rPr lang="hr-HR" alt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Judita – Božja junakinja</a:t>
            </a:r>
            <a:endParaRPr lang="hr-HR" altLang="sr-Latn-RS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D4B3D183-8826-F739-64E6-BF5A9732DE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39616" y="4052888"/>
            <a:ext cx="8028385" cy="28051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hr-HR" altLang="sr-Latn-RS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Slaba, a snažna</a:t>
            </a:r>
          </a:p>
          <a:p>
            <a:pPr algn="l" eaLnBrk="1" hangingPunct="1">
              <a:lnSpc>
                <a:spcPct val="80000"/>
              </a:lnSpc>
            </a:pPr>
            <a:r>
              <a:rPr lang="hr-HR" altLang="sr-Latn-R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Judita – spasiteljica</a:t>
            </a:r>
          </a:p>
          <a:p>
            <a:pPr eaLnBrk="1" hangingPunct="1">
              <a:lnSpc>
                <a:spcPct val="80000"/>
              </a:lnSpc>
            </a:pPr>
            <a:endParaRPr lang="hr-HR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hr-HR" altLang="sr-Latn-R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hrvatska povijest: 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Marulić, Gavran</a:t>
            </a:r>
            <a:r>
              <a:rPr lang="hr-HR" altLang="sr-Latn-R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sr-Latn-R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hr-HR" altLang="sr-Latn-R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7" name="Picture 4" descr="Fontana_Judith_Holofernes">
            <a:extLst>
              <a:ext uri="{FF2B5EF4-FFF2-40B4-BE49-F238E27FC236}">
                <a16:creationId xmlns:a16="http://schemas.microsoft.com/office/drawing/2014/main" id="{1CE1E5F6-41B8-9F41-3EAD-90096859E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5891" y="0"/>
            <a:ext cx="3365500" cy="460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829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0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99D115D-8280-9C39-4AC9-4B18C071095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640543" y="1413184"/>
            <a:ext cx="7272812" cy="2880872"/>
          </a:xfr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7998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398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5490C10-2F38-0681-A952-6AC4D49A11F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064368" y="4508335"/>
            <a:ext cx="8207706" cy="2349140"/>
          </a:xfr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>
              <a:buNone/>
            </a:pP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8436" name="Picture 6">
            <a:extLst>
              <a:ext uri="{FF2B5EF4-FFF2-40B4-BE49-F238E27FC236}">
                <a16:creationId xmlns:a16="http://schemas.microsoft.com/office/drawing/2014/main" id="{1907C829-572D-64AB-9971-E28748D28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259" y="-7060"/>
            <a:ext cx="3436436" cy="505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8229600" cy="1139825"/>
          </a:xfrm>
        </p:spPr>
        <p:txBody>
          <a:bodyPr/>
          <a:lstStyle/>
          <a:p>
            <a:r>
              <a:rPr lang="hr-HR" altLang="sr-Latn-R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Moja ruka</a:t>
            </a:r>
          </a:p>
        </p:txBody>
      </p:sp>
      <p:pic>
        <p:nvPicPr>
          <p:cNvPr id="15364" name="Picture 7" descr="judith_riedel">
            <a:extLst>
              <a:ext uri="{FF2B5EF4-FFF2-40B4-BE49-F238E27FC236}">
                <a16:creationId xmlns:a16="http://schemas.microsoft.com/office/drawing/2014/main" id="{F4E851E3-5719-F4E5-9BAB-8E4522D059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31323" y="0"/>
            <a:ext cx="3998777" cy="5373216"/>
          </a:xfrm>
          <a:noFill/>
        </p:spPr>
      </p:pic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373088"/>
            <a:ext cx="11089232" cy="475748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djelujem na ljude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svojom vanjštinom?</a:t>
            </a:r>
          </a:p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 moje ruke rade 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Božje stvari?</a:t>
            </a:r>
          </a:p>
          <a:p>
            <a:pPr>
              <a:lnSpc>
                <a:spcPct val="90000"/>
              </a:lnSpc>
            </a:pP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vodim duše </a:t>
            </a:r>
            <a:b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molitvu?</a:t>
            </a:r>
          </a:p>
        </p:txBody>
      </p:sp>
    </p:spTree>
    <p:extLst>
      <p:ext uri="{BB962C8B-B14F-4D97-AF65-F5344CB8AC3E}">
        <p14:creationId xmlns:p14="http://schemas.microsoft.com/office/powerpoint/2010/main" val="370769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>
            <a:extLst>
              <a:ext uri="{FF2B5EF4-FFF2-40B4-BE49-F238E27FC236}">
                <a16:creationId xmlns:a16="http://schemas.microsoft.com/office/drawing/2014/main" id="{344E9ABD-2AE5-A38D-7397-B639E1FE82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9B78A84-F375-4ED8-963F-1A7D242C6C3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30AE3C7-2C56-79C6-2337-59226C0C9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8229600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Priprava spasenja</a:t>
            </a:r>
            <a:endParaRPr lang="de-DE" altLang="sr-Latn-R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1" name="Picture 9">
            <a:extLst>
              <a:ext uri="{FF2B5EF4-FFF2-40B4-BE49-F238E27FC236}">
                <a16:creationId xmlns:a16="http://schemas.microsoft.com/office/drawing/2014/main" id="{3FB56178-AB38-14BC-134A-EAD3122ADA0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28248" y="4227"/>
            <a:ext cx="3947682" cy="4824065"/>
          </a:xfrm>
          <a:noFill/>
        </p:spPr>
      </p:pic>
      <p:sp>
        <p:nvSpPr>
          <p:cNvPr id="15363" name="Rectangle 3">
            <a:extLst>
              <a:ext uri="{FF2B5EF4-FFF2-40B4-BE49-F238E27FC236}">
                <a16:creationId xmlns:a16="http://schemas.microsoft.com/office/drawing/2014/main" id="{D4BB5A4E-9642-D169-F2C6-ECC443C5456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196752"/>
            <a:ext cx="11017224" cy="4968552"/>
          </a:xfrm>
        </p:spPr>
        <p:txBody>
          <a:bodyPr>
            <a:noAutofit/>
          </a:bodyPr>
          <a:lstStyle/>
          <a:p>
            <a:pPr lvl="1">
              <a:spcBef>
                <a:spcPts val="300"/>
              </a:spcBef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ulazi u Bibliju (</a:t>
            </a:r>
            <a:r>
              <a:rPr lang="hr-HR" altLang="sr-Latn-RS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8,1.9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)?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“Čula je” – žena koja sluša (8,1.9)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Odgovor na krik naroda Bogu (7,19.29)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u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Jdt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= u pozadini</a:t>
            </a:r>
          </a:p>
          <a:p>
            <a:pPr lvl="1">
              <a:spcBef>
                <a:spcPts val="300"/>
              </a:spcBef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 ljudske snage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Dvaput mora udariti mačem (13,8)</a:t>
            </a:r>
          </a:p>
          <a:p>
            <a:pPr>
              <a:spcBef>
                <a:spcPts val="300"/>
              </a:spcBef>
            </a:pPr>
            <a:r>
              <a:rPr lang="hr-HR" altLang="sr-Latn-R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Kći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Merarijeva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(8,1; 16,6) – potrebna zaštite</a:t>
            </a:r>
          </a:p>
          <a:p>
            <a:pPr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Udovica! – posebna skrb Božja</a:t>
            </a:r>
          </a:p>
        </p:txBody>
      </p:sp>
    </p:spTree>
    <p:extLst>
      <p:ext uri="{BB962C8B-B14F-4D97-AF65-F5344CB8AC3E}">
        <p14:creationId xmlns:p14="http://schemas.microsoft.com/office/powerpoint/2010/main" val="16072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6D285CC-E9E6-3F1F-4187-7F5D612AB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16632"/>
            <a:ext cx="8229600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Priznat autoritet</a:t>
            </a:r>
          </a:p>
        </p:txBody>
      </p:sp>
      <p:pic>
        <p:nvPicPr>
          <p:cNvPr id="15364" name="Picture 7" descr="judith_riedel">
            <a:extLst>
              <a:ext uri="{FF2B5EF4-FFF2-40B4-BE49-F238E27FC236}">
                <a16:creationId xmlns:a16="http://schemas.microsoft.com/office/drawing/2014/main" id="{F4E851E3-5719-F4E5-9BAB-8E4522D0599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31323" y="0"/>
            <a:ext cx="3998777" cy="5373216"/>
          </a:xfrm>
          <a:noFill/>
        </p:spPr>
      </p:pic>
      <p:sp>
        <p:nvSpPr>
          <p:cNvPr id="107523" name="Rectangle 3">
            <a:extLst>
              <a:ext uri="{FF2B5EF4-FFF2-40B4-BE49-F238E27FC236}">
                <a16:creationId xmlns:a16="http://schemas.microsoft.com/office/drawing/2014/main" id="{DEAB78E0-042F-4875-69E7-5ED1A18606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1124744"/>
            <a:ext cx="8229600" cy="50058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Pristup glavarima?</a:t>
            </a:r>
          </a:p>
          <a:p>
            <a:pPr lvl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“braćo!” (8,14.24)</a:t>
            </a:r>
          </a:p>
          <a:p>
            <a:pPr lvl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“postavljate se iznad Boga” (12)</a:t>
            </a:r>
          </a:p>
          <a:p>
            <a:pPr lvl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Abraham i Jakov bili na kušnji (26)</a:t>
            </a:r>
          </a:p>
          <a:p>
            <a:pPr>
              <a:lnSpc>
                <a:spcPct val="90000"/>
              </a:lnSpc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Judita najavljuje Božje djelo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(8,33)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Mojom rukom spas Izraelu</a:t>
            </a:r>
          </a:p>
          <a:p>
            <a:pPr lvl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Moli: “Ojačaj moju ruku!” (9,9)</a:t>
            </a:r>
          </a:p>
          <a:p>
            <a:pPr>
              <a:lnSpc>
                <a:spcPct val="90000"/>
              </a:lnSpc>
            </a:pP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Neprijatelj: „</a:t>
            </a:r>
            <a:r>
              <a:rPr lang="hr-HR" altLang="sr-Latn-R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Nabukodonozor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lvl="1">
              <a:lnSpc>
                <a:spcPct val="90000"/>
              </a:lnSpc>
            </a:pPr>
            <a:r>
              <a:rPr lang="hr-HR" altLang="sr-Latn-R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“gospodar sve zemlje” (2,5 usp. Iz 14,12)</a:t>
            </a:r>
          </a:p>
          <a:p>
            <a:pPr lvl="2">
              <a:lnSpc>
                <a:spcPct val="90000"/>
              </a:lnSpc>
            </a:pP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Svjetlonoša</a:t>
            </a:r>
          </a:p>
        </p:txBody>
      </p:sp>
    </p:spTree>
    <p:extLst>
      <p:ext uri="{BB962C8B-B14F-4D97-AF65-F5344CB8AC3E}">
        <p14:creationId xmlns:p14="http://schemas.microsoft.com/office/powerpoint/2010/main" val="25690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>
            <a:extLst>
              <a:ext uri="{FF2B5EF4-FFF2-40B4-BE49-F238E27FC236}">
                <a16:creationId xmlns:a16="http://schemas.microsoft.com/office/drawing/2014/main" id="{1DD3438F-C18A-080A-5679-1057F9755F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CA573ABC-3B5E-488F-88F8-33DA6EEA628F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27ABD7F-24E4-E005-3107-01EF5E54B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0697" y="191293"/>
            <a:ext cx="8229600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Božja pobjeda</a:t>
            </a:r>
            <a:endParaRPr lang="de-DE" altLang="sr-Latn-R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7" name="Picture 9">
            <a:extLst>
              <a:ext uri="{FF2B5EF4-FFF2-40B4-BE49-F238E27FC236}">
                <a16:creationId xmlns:a16="http://schemas.microsoft.com/office/drawing/2014/main" id="{776A1048-E5C5-589B-C022-8BD3D0B1525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76320" y="0"/>
            <a:ext cx="2832293" cy="4365105"/>
          </a:xfrm>
          <a:noFill/>
        </p:spPr>
      </p:pic>
      <p:sp>
        <p:nvSpPr>
          <p:cNvPr id="16391" name="Rectangle 7">
            <a:extLst>
              <a:ext uri="{FF2B5EF4-FFF2-40B4-BE49-F238E27FC236}">
                <a16:creationId xmlns:a16="http://schemas.microsoft.com/office/drawing/2014/main" id="{05805248-E5B4-7083-60F0-F93D39EBE92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0696" y="1124744"/>
            <a:ext cx="9741767" cy="4972049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Judita zadivljuje ljepotom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10,7.14.19.23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Izraelci (10,7)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Asirske straže (14), ispred i u šatoru (19.23)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Holofernu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srce lupa (12,16) </a:t>
            </a:r>
          </a:p>
          <a:p>
            <a:pPr>
              <a:spcBef>
                <a:spcPts val="300"/>
              </a:spcBef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Judita zadivljuje mudrošću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(11,20s)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Ašur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“nema ravne u pameti” (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11,21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Izrael: Od mladosti mudrost (</a:t>
            </a:r>
            <a:r>
              <a:rPr lang="el-G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σοφία 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8,29)</a:t>
            </a:r>
          </a:p>
          <a:p>
            <a:pPr>
              <a:spcBef>
                <a:spcPts val="300"/>
              </a:spcBef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Dovitljiv govor </a:t>
            </a:r>
            <a:r>
              <a:rPr lang="hr-HR" altLang="sr-Latn-RS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Holofernu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(11,5-19), 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slažu se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(16.22)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“Bog me je poslao” (16) – “Bog te je poslao” (22) </a:t>
            </a:r>
          </a:p>
          <a:p>
            <a:pPr lvl="1">
              <a:spcBef>
                <a:spcPts val="300"/>
              </a:spcBef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“Bog će mojom rukom izvesti svoje djelo ” (12,4)</a:t>
            </a:r>
            <a:endParaRPr lang="de-DE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4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6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63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63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3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3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6">
            <a:extLst>
              <a:ext uri="{FF2B5EF4-FFF2-40B4-BE49-F238E27FC236}">
                <a16:creationId xmlns:a16="http://schemas.microsoft.com/office/drawing/2014/main" id="{132516CA-DC68-5ED1-1793-9BCBCB3BA43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807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1946D1D-4BFA-4B43-BACC-F196973E909D}" type="slidenum">
              <a:rPr lang="de-DE" altLang="en-US" sz="120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de-DE" altLang="en-US" sz="120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4160E65-BA11-46A3-44EC-38D23CC7A2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9376" y="188640"/>
            <a:ext cx="10972800" cy="1139825"/>
          </a:xfrm>
        </p:spPr>
        <p:txBody>
          <a:bodyPr/>
          <a:lstStyle/>
          <a:p>
            <a:r>
              <a:rPr lang="hr-HR" altLang="sr-Latn-R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Judita – moliteljica</a:t>
            </a:r>
            <a:endParaRPr lang="de-DE" altLang="sr-Latn-R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2" name="Picture 16" descr="1">
            <a:extLst>
              <a:ext uri="{FF2B5EF4-FFF2-40B4-BE49-F238E27FC236}">
                <a16:creationId xmlns:a16="http://schemas.microsoft.com/office/drawing/2014/main" id="{1EA9B76D-8ECB-E0A4-3A2C-71C1210B240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05031" y="0"/>
            <a:ext cx="5168314" cy="3789040"/>
          </a:xfrm>
          <a:noFill/>
        </p:spPr>
      </p:pic>
      <p:sp>
        <p:nvSpPr>
          <p:cNvPr id="17418" name="Rectangle 10">
            <a:extLst>
              <a:ext uri="{FF2B5EF4-FFF2-40B4-BE49-F238E27FC236}">
                <a16:creationId xmlns:a16="http://schemas.microsoft.com/office/drawing/2014/main" id="{D4A57475-9110-BC2E-3ED1-44691511BBA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09600" y="1196752"/>
            <a:ext cx="10598968" cy="496909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 akcije u </a:t>
            </a:r>
            <a:r>
              <a:rPr lang="hr-HR" altLang="sr-Latn-RS" sz="30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Jdt</a:t>
            </a: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9?</a:t>
            </a:r>
          </a:p>
          <a:p>
            <a:pPr>
              <a:lnSpc>
                <a:spcPct val="90000"/>
              </a:lnSpc>
            </a:pPr>
            <a:r>
              <a:rPr lang="hr-HR" altLang="sr-Latn-R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molitva – kako 9,1; 10,2; kada 9,1?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 ničice, u liturgijsko vrijeme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Glavari: “Moli za nas!” (8,31)</a:t>
            </a:r>
          </a:p>
          <a:p>
            <a:pPr>
              <a:lnSpc>
                <a:spcPct val="90000"/>
              </a:lnSpc>
            </a:pP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 tabora svake noći </a:t>
            </a:r>
            <a:r>
              <a:rPr lang="hr-HR" altLang="sr-Latn-RS" sz="3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(12,8)</a:t>
            </a: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molitvu (12,8)</a:t>
            </a:r>
          </a:p>
          <a:p>
            <a:pPr>
              <a:lnSpc>
                <a:spcPct val="90000"/>
              </a:lnSpc>
            </a:pP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 udarca</a:t>
            </a:r>
            <a:r>
              <a:rPr lang="hr-HR" altLang="sr-Latn-RS" sz="3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(13,4s.7)</a:t>
            </a:r>
            <a:r>
              <a:rPr lang="hr-HR" altLang="sr-Latn-RS" sz="3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“Bože svrni pogled na djelo ruku mojih” (4s)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“Ojačaj me danas” (7) </a:t>
            </a:r>
          </a:p>
          <a:p>
            <a:pPr lvl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dvaput moli → napadači bježe (14,3; 15,2s) – rat Gospodnji</a:t>
            </a:r>
            <a:endParaRPr lang="de-DE" altLang="sr-Latn-R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7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9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1_TS001069000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S001069000 1">
        <a:dk1>
          <a:srgbClr val="FC6600"/>
        </a:dk1>
        <a:lt1>
          <a:srgbClr val="C6FE82"/>
        </a:lt1>
        <a:dk2>
          <a:srgbClr val="FFFFFF"/>
        </a:dk2>
        <a:lt2>
          <a:srgbClr val="000000"/>
        </a:lt2>
        <a:accent1>
          <a:srgbClr val="00CC00"/>
        </a:accent1>
        <a:accent2>
          <a:srgbClr val="FF822D"/>
        </a:accent2>
        <a:accent3>
          <a:srgbClr val="DFFEC1"/>
        </a:accent3>
        <a:accent4>
          <a:srgbClr val="D756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00CC00"/>
        </a:accent1>
        <a:accent2>
          <a:srgbClr val="FF822D"/>
        </a:accent2>
        <a:accent3>
          <a:srgbClr val="FFFFFF"/>
        </a:accent3>
        <a:accent4>
          <a:srgbClr val="000000"/>
        </a:accent4>
        <a:accent5>
          <a:srgbClr val="AAE2AA"/>
        </a:accent5>
        <a:accent6>
          <a:srgbClr val="E77528"/>
        </a:accent6>
        <a:hlink>
          <a:srgbClr val="FF63B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2CE86"/>
        </a:accent1>
        <a:accent2>
          <a:srgbClr val="F6B070"/>
        </a:accent2>
        <a:accent3>
          <a:srgbClr val="FFFFFF"/>
        </a:accent3>
        <a:accent4>
          <a:srgbClr val="000000"/>
        </a:accent4>
        <a:accent5>
          <a:srgbClr val="BCE3C3"/>
        </a:accent5>
        <a:accent6>
          <a:srgbClr val="DF9F65"/>
        </a:accent6>
        <a:hlink>
          <a:srgbClr val="EB9DC4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58F91"/>
        </a:accent1>
        <a:accent2>
          <a:srgbClr val="CE7162"/>
        </a:accent2>
        <a:accent3>
          <a:srgbClr val="FFFFFF"/>
        </a:accent3>
        <a:accent4>
          <a:srgbClr val="000000"/>
        </a:accent4>
        <a:accent5>
          <a:srgbClr val="F9C6C7"/>
        </a:accent5>
        <a:accent6>
          <a:srgbClr val="BA6658"/>
        </a:accent6>
        <a:hlink>
          <a:srgbClr val="F6CA7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AB774"/>
        </a:accent1>
        <a:accent2>
          <a:srgbClr val="CBACD4"/>
        </a:accent2>
        <a:accent3>
          <a:srgbClr val="FFFFFF"/>
        </a:accent3>
        <a:accent4>
          <a:srgbClr val="000000"/>
        </a:accent4>
        <a:accent5>
          <a:srgbClr val="FCD8BC"/>
        </a:accent5>
        <a:accent6>
          <a:srgbClr val="B89BC0"/>
        </a:accent6>
        <a:hlink>
          <a:srgbClr val="C2EB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7">
        <a:dk1>
          <a:srgbClr val="3B6147"/>
        </a:dk1>
        <a:lt1>
          <a:srgbClr val="CED5E8"/>
        </a:lt1>
        <a:dk2>
          <a:srgbClr val="FFFFFF"/>
        </a:dk2>
        <a:lt2>
          <a:srgbClr val="777777"/>
        </a:lt2>
        <a:accent1>
          <a:srgbClr val="FEA868"/>
        </a:accent1>
        <a:accent2>
          <a:srgbClr val="9AA8D0"/>
        </a:accent2>
        <a:accent3>
          <a:srgbClr val="E3E7F2"/>
        </a:accent3>
        <a:accent4>
          <a:srgbClr val="31523B"/>
        </a:accent4>
        <a:accent5>
          <a:srgbClr val="FED1B9"/>
        </a:accent5>
        <a:accent6>
          <a:srgbClr val="8B98BC"/>
        </a:accent6>
        <a:hlink>
          <a:srgbClr val="9CE15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S001069000 8">
        <a:dk1>
          <a:srgbClr val="2C395E"/>
        </a:dk1>
        <a:lt1>
          <a:srgbClr val="8798C7"/>
        </a:lt1>
        <a:dk2>
          <a:srgbClr val="FFFFFF"/>
        </a:dk2>
        <a:lt2>
          <a:srgbClr val="000000"/>
        </a:lt2>
        <a:accent1>
          <a:srgbClr val="FEE168"/>
        </a:accent1>
        <a:accent2>
          <a:srgbClr val="BAE482"/>
        </a:accent2>
        <a:accent3>
          <a:srgbClr val="C3CAE0"/>
        </a:accent3>
        <a:accent4>
          <a:srgbClr val="242F4F"/>
        </a:accent4>
        <a:accent5>
          <a:srgbClr val="FEEEB9"/>
        </a:accent5>
        <a:accent6>
          <a:srgbClr val="A8CF75"/>
        </a:accent6>
        <a:hlink>
          <a:srgbClr val="EFAD6B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1833</TotalTime>
  <Words>474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Garamond</vt:lpstr>
      <vt:lpstr>Wingdings</vt:lpstr>
      <vt:lpstr>Times New Roman</vt:lpstr>
      <vt:lpstr>Tahoma</vt:lpstr>
      <vt:lpstr>9_Edge</vt:lpstr>
      <vt:lpstr>4_Blends</vt:lpstr>
      <vt:lpstr>2_TS001069000</vt:lpstr>
      <vt:lpstr>Edge</vt:lpstr>
      <vt:lpstr>Judita – Božja junakinja</vt:lpstr>
      <vt:lpstr>Bog mi je štit (Ps 31)</vt:lpstr>
      <vt:lpstr>Judita – Božja junakinja</vt:lpstr>
      <vt:lpstr>Dođite,  otpočinite!  Duhovne vježbe</vt:lpstr>
      <vt:lpstr>Moja ruka</vt:lpstr>
      <vt:lpstr>Priprava spasenja</vt:lpstr>
      <vt:lpstr>Priznat autoritet</vt:lpstr>
      <vt:lpstr>Božja pobjeda</vt:lpstr>
      <vt:lpstr>Judita – moliteljica</vt:lpstr>
      <vt:lpstr>Zahvala Bogu</vt:lpstr>
      <vt:lpstr>Moja ruka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Tobija</dc:title>
  <dc:creator>Guenther</dc:creator>
  <cp:lastModifiedBy>Niko Bilić</cp:lastModifiedBy>
  <cp:revision>68</cp:revision>
  <dcterms:created xsi:type="dcterms:W3CDTF">2007-11-22T07:55:53Z</dcterms:created>
  <dcterms:modified xsi:type="dcterms:W3CDTF">2024-07-20T09:19:13Z</dcterms:modified>
</cp:coreProperties>
</file>