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3" r:id="rId1"/>
    <p:sldMasterId id="2147483687" r:id="rId2"/>
    <p:sldMasterId id="2147483733" r:id="rId3"/>
    <p:sldMasterId id="2147483813" r:id="rId4"/>
  </p:sldMasterIdLst>
  <p:notesMasterIdLst>
    <p:notesMasterId r:id="rId14"/>
  </p:notesMasterIdLst>
  <p:sldIdLst>
    <p:sldId id="297" r:id="rId5"/>
    <p:sldId id="310" r:id="rId6"/>
    <p:sldId id="344" r:id="rId7"/>
    <p:sldId id="341" r:id="rId8"/>
    <p:sldId id="309" r:id="rId9"/>
    <p:sldId id="342" r:id="rId10"/>
    <p:sldId id="313" r:id="rId11"/>
    <p:sldId id="314" r:id="rId12"/>
    <p:sldId id="343" r:id="rId13"/>
  </p:sldIdLst>
  <p:sldSz cx="9144000" cy="6858000" type="screen4x3"/>
  <p:notesSz cx="6400800" cy="86868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54">
          <p15:clr>
            <a:srgbClr val="A4A3A4"/>
          </p15:clr>
        </p15:guide>
        <p15:guide id="2" pos="26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0">
          <p15:clr>
            <a:srgbClr val="A4A3A4"/>
          </p15:clr>
        </p15:guide>
        <p15:guide id="2" pos="18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4" autoAdjust="0"/>
    <p:restoredTop sz="94688" autoAdjust="0"/>
  </p:normalViewPr>
  <p:slideViewPr>
    <p:cSldViewPr>
      <p:cViewPr varScale="1">
        <p:scale>
          <a:sx n="92" d="100"/>
          <a:sy n="92" d="100"/>
        </p:scale>
        <p:origin x="1229" y="53"/>
      </p:cViewPr>
      <p:guideLst>
        <p:guide orient="horz" pos="1954"/>
        <p:guide pos="2612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340"/>
        <p:guide pos="18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>
            <a:extLst>
              <a:ext uri="{FF2B5EF4-FFF2-40B4-BE49-F238E27FC236}">
                <a16:creationId xmlns:a16="http://schemas.microsoft.com/office/drawing/2014/main" id="{5E3055C2-5926-84A2-231A-C82BDC0142B6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28700" y="660400"/>
            <a:ext cx="4341813" cy="325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EF4157EA-813F-9CFD-D14C-7941245BFFB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39763" y="4125913"/>
            <a:ext cx="5119687" cy="3908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r-HR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736848B-AFAC-C53B-0CC8-642E775FF86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77653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371475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598488" algn="l"/>
                <a:tab pos="1196975" algn="l"/>
                <a:tab pos="1795463" algn="l"/>
                <a:tab pos="239236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fr-BE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27B5F5C-24AE-0BA9-E416-8030B758A55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622675" y="0"/>
            <a:ext cx="277653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371475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598488" algn="l"/>
                <a:tab pos="1196975" algn="l"/>
                <a:tab pos="1795463" algn="l"/>
                <a:tab pos="239236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fr-BE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A6725B62-E23B-0939-E305-F174C9A30B7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8251825"/>
            <a:ext cx="277653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371475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598488" algn="l"/>
                <a:tab pos="1196975" algn="l"/>
                <a:tab pos="1795463" algn="l"/>
                <a:tab pos="239236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fr-BE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95823EEE-F256-3939-195F-C8B01B3E19F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622675" y="8251825"/>
            <a:ext cx="277653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371475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598488" algn="l"/>
                <a:tab pos="1196975" algn="l"/>
                <a:tab pos="1795463" algn="l"/>
                <a:tab pos="2392363" algn="l"/>
              </a:tabLst>
              <a:defRPr sz="11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2AAFE34-A908-41C8-A287-76EB7A3705F6}" type="slidenum">
              <a:rPr lang="fr-BE" altLang="en-US"/>
              <a:pPr>
                <a:defRPr/>
              </a:pPr>
              <a:t>‹#›</a:t>
            </a:fld>
            <a:endParaRPr lang="fr-B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EC3DF1C5-6C71-9A65-41F9-5EBFCA387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615A89B5-38B8-C4F9-E9D7-87F66D736D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A3B870-BDBF-ED90-163C-5586222105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1C89D5-F094-4397-8EBD-0619209117D5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D6BDB5-E130-EA97-9F31-2489A9866A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9766CE1-2B16-DFA2-EE7E-0C7EA79889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EC32BE-4688-4B8D-9663-F3892D7B7995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017329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6C881-6EAC-F5BF-45F4-F5E08C440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218A7D-ADE7-4838-B370-BAF1BF286594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E3C2C-53DE-C068-AFAB-1060FD629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D0703-442A-91A9-A1AF-A592462D9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C762D3-AA74-48BA-B343-1239BBF75998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629010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D9BF1-BC07-CF0A-9961-07EA0F13D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D82E87-B5AB-4CEC-AB1A-A50A5B437662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B5741-D102-7431-8BB6-03854F464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D06C7-C6C3-4668-51AA-6086A9E41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52DA8D-EC5D-46B2-A5B5-C98C4DD970B2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626846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2F7360DA-6A57-8244-AE80-FD02BB442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D7916791-6D56-7DB6-7410-C6D37F9B27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168BEE-E571-E79B-FD6C-949CE93074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3FE6AF-2513-47ED-80DD-D1A51CBC2263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63BD60-76C0-E954-DE1F-F6F615212C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027D1B-7FF7-C752-C8B2-202F83F166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19A3D1-BC11-4457-BAEF-13D98A3D736B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75046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34C09-4D30-D2A4-4467-82C4E318B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62977C-4812-4D02-B12C-4CB946A1763F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8653A-BF20-BE17-C781-F0AF0FED8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D279C-BB56-D88F-0EA8-621FD7906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C18459F-4F86-44F8-9755-F5737A79214D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807203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8E5E9-E725-C110-FB39-5BD621D84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A25086-1A3C-4A1E-9601-DECCA3299F58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9D4A0-70AE-9BCA-1571-3F3C17BE3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D5E2A-8B06-0CE1-01F4-DCA58C1B3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F57C07-A86F-406D-8177-3029B90B597A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775803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27AB1B-AED2-4A31-2736-C9EAC3897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D879C3-B356-407E-99C8-97112975E019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256C27-54F4-96B0-F514-EADFD0F70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CA324B-B0C7-16C2-9104-730FC5951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AF3F79-0C1E-41F1-B0D1-78832D591841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00503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30688B-447D-174F-0869-122FC074B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E7C4D8-CA49-4425-B89F-2B9AA94BA4BF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53C236-7DB1-3BF5-EC11-C0A556BAA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F92A2E-897B-40D4-FAF1-67CAE8C91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E013E8-BD36-4960-9C99-4167D8F8F2A6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495582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275E14-41DE-4939-4739-18666906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B990CD-0C24-449D-9222-870C983FCB93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87E16C-C087-0067-5FB1-307680091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8F195E-F654-778E-D2CB-071FC0BE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44A690-1058-4EDE-A74D-745C834D70F5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160509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6EA2DF-F5E9-D3E2-F0DD-363B8A44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0A0C79-2949-4119-8127-8FC8D4F9783F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140267-BB74-8EC3-E942-B598D172F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D80EC8-1A4D-8746-5B89-D25CF01EF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4B6339-5B27-4A7F-AFEB-1D8C4A3FD579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5872447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AEBE7-7F64-6F2E-0031-ABABA2B4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F9065E-0B95-47DB-A781-841794AB5DB1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B0B75-8098-B040-61C9-DB225899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88374F-D80A-9383-00ED-1C99EF660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3FAF8F-794C-46B4-8472-B0A8B9D83B94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98082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721AB-61DD-5D5F-8882-F09D937E4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CCC4DA-DF90-40CE-86ED-2D6294BF17F3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984B8-E7F2-7900-14EF-0B4C1077B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04316-0449-4F94-6EBF-AEF90841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A782D9-1F82-4287-9285-D67ECF3E6898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211529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58A64-1D81-AEF1-44C8-837D5715C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E6341F-3DEB-4ED3-AEF4-B00C13D7B5C5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CD576-F163-5C74-1BBD-70DEAC6A9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AA361-8467-866B-8366-A82C99B96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8FB6A4-8BD3-4956-A227-7A85C193DE39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0716017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1F9D4-F9F8-6A9B-C759-187666AE5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8D6BC8-6781-4973-90EC-01FD44E5E8B2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6AF71-3F79-4041-320B-43BCBEEBF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0BDFD-DF12-1E63-4159-1FC3FB874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1C8C5F-A920-4ACA-B7D5-E83458EF72B6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5024078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0888E-5276-9F75-996E-015C0358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89FD98A-A8B7-44BB-9B66-04F201B44DD2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3B138-E7FC-1A0B-0990-65F73B496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2F50B-EEEF-760A-5F65-E3A317475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DA0466-45DA-4CEF-95E9-C6D9D845B1F5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595238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B344E-233A-817D-D8A6-DDCB1415B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7225CA-42FE-4B46-9500-10A5F8F4B74A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CEEA6D-2A73-7F2D-E319-5753CF3B4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A0DB9-66C7-9F98-9BDF-1B349FA20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863A5C-32A9-41A8-B75B-7012531786F2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1808788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DF06F3C-F82A-35C6-AF6F-14EC95148A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85C099D9-DFAD-EB08-F09F-21EE2C8477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2A1C5C1-B494-20AA-50CF-58412B7B79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62B5A-7597-4933-A347-B3F1170523B6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550989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84658298-D408-50BC-38F1-51A7569136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0016B40E-C12A-B559-6252-91CC551772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4C1C55F-5AA2-8BE5-0E71-83CCA6161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6CD65-28D8-4D8B-8949-CC6E588630F2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367242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05CC90D-7179-1F50-27FC-E53CD84ABD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237C392-FCDB-B030-BF82-573D5F354C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DA3D9B9-23AE-369A-02B0-84D98E05E2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D5940-16EF-4A70-8780-289B55D53DBC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8328032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B9512B75-912F-4A4D-849E-B63CED9403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84DF4323-28AF-712A-706E-F5281A7CFE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3B37A787-827C-177C-27D8-E80CBC4E97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B9A27-D48C-4218-899B-7DBA95E32366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9627404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E989797-66BA-FC11-D939-132732A6EB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79ECE57C-B230-4BC0-2751-E3690B2526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99AEFF7F-F797-D6E0-1EE5-7AD79604B2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DE594-EEF6-4F59-B16D-BCE94EAC9F65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398446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61A6DDD2-75A6-E6C6-A7CC-D0D25489EA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B9868669-AF46-BB22-B4F7-A2C1163318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366B25DC-6FC9-C625-1486-6D309F62C1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07A60-C247-412E-8892-E25C4B018454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6997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18A02-3134-0146-A60B-5446FD440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917EC8-F255-4A56-B983-08B2E2537817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3DA0F-24B0-F703-BD08-7D003BC4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0EBB8-2B2F-CD38-D6CA-60C3C8A2E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9454CB-27FF-473F-AF72-F66A66253A83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122857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9D766288-3990-6DE6-9856-94C1BC4461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DF577469-BDB1-16BD-9D86-A32495AD61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662946D6-5C0F-5E60-416C-15C11595A4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94CFF-A22B-452B-97A2-A5C2239E8185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4811352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E794AFF8-56EA-BCC6-E741-EC886480F8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634A7738-90FB-5CEB-4AC4-8133F345EA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403F96C-D51B-215A-2812-40FD12B190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F545B-8768-472C-9614-99DBA5FF3F1D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599079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4685AC1F-05E6-ECB7-253B-DB8D47A6B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98BC1728-FAE5-3CF1-178B-C58A83F33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755CA69-B7F0-7996-24B2-0334676FF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E3039-2309-4328-B254-80103CA8D994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3161251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C7871313-4240-2B2A-D58A-A2A2237488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A1245D77-7F40-1694-0099-3BDE56F568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280A53F-2193-4376-458A-F84549D25C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8ADAC-8E89-4E0C-B225-D9B1C721C30D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40454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75BAA3DE-EA07-0C9B-5356-E607921FD5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7A92EFE8-8159-A570-874B-084BF69955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BE282F4-4B7B-F0B1-DC84-18F8B929D3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11684-81AA-4603-82AD-02473FE69A92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5852216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55119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16120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7660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12784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050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B0168-512D-38F8-21B7-CB7A83408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3E7F8F-93B0-45E9-AF72-921E1327B924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40D8B-C06D-F116-BC87-CF6022F90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280B9-3B46-554E-4351-B305857E8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DEB120-EC52-48A8-B552-E35B38CF45DC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7607091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8597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12823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91384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43643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27535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6096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099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B9058E-2506-A1F9-B34E-BC5A799FB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0C0A97-54D1-4878-BC57-A6224A61BF17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0D261D-ED9F-E5CA-D6B7-20DDD5AB8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E62236-72BC-0C6E-957E-1F5151F0A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F0647B4-F620-4EB7-8413-F78AC9A22B12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3339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9675F9-8313-84F8-66E1-8FB26725B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55E447-5C40-41E1-9FAF-C2FF236832D1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EAB8E-D904-94D3-BFC9-132EBB73C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BC68D6-41F9-E41B-028A-80A903517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8B0287-2253-4AA8-92DA-43FE9C4DBAD0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63586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CA887F-C0F7-A96A-F957-C9CB71242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3619E3-1643-4E08-9ECA-CAC9168DAF7A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ABAB1B-A198-6225-ADBB-C4A61D65C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E48B92-8034-25BB-0F33-79367D086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82EB9B-E79B-4F5B-83A1-1AD4EE834C87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24803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0DA58-FFDB-F58A-108A-C492F14B0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2A5E07-FFBF-486A-BCBD-3AAE1D34C922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4B5B1-7DA6-AD7E-E4F2-7888ED51C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359CE6-3371-50C7-7248-40F4149D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8D04E8-1BBD-4389-924C-6268231345A5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35569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A1B8D-0155-42BB-2E04-0592D5277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C16946-9591-43B3-B246-9DB6FA27CC76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6F064-D670-6FD5-F887-147E7318D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8D443-2941-D9BC-3794-004071598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78CEE0-7290-4A84-BAA8-4486B121F92D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020470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4E0145E-4080-00E6-A5BF-ECD424A97D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1" tIns="45648" rIns="91291" bIns="456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629BE21-85EF-988D-486E-AC6033E001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1" tIns="45648" rIns="91291" bIns="456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125956" name="Rectangle 4">
            <a:extLst>
              <a:ext uri="{FF2B5EF4-FFF2-40B4-BE49-F238E27FC236}">
                <a16:creationId xmlns:a16="http://schemas.microsoft.com/office/drawing/2014/main" id="{14E37481-B2F3-9EC4-1C9E-2244142F31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91" tIns="45648" rIns="91291" bIns="45648" numCol="1" anchor="b" anchorCtr="0" compatLnSpc="1">
            <a:prstTxWarp prst="textNoShape">
              <a:avLst/>
            </a:prstTxWarp>
          </a:bodyPr>
          <a:lstStyle>
            <a:lvl1pPr defTabSz="914400" eaLnBrk="1" hangingPunct="1">
              <a:defRPr sz="1200" smtClean="0">
                <a:latin typeface="+mj-lt"/>
              </a:defRPr>
            </a:lvl1pPr>
          </a:lstStyle>
          <a:p>
            <a:pPr>
              <a:defRPr/>
            </a:pPr>
            <a:fld id="{7C2796C5-50C2-4DF9-B062-2DB0D1E4428B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125957" name="Rectangle 5">
            <a:extLst>
              <a:ext uri="{FF2B5EF4-FFF2-40B4-BE49-F238E27FC236}">
                <a16:creationId xmlns:a16="http://schemas.microsoft.com/office/drawing/2014/main" id="{8B572B5F-9A33-E9CD-C1A4-10938534A91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91" tIns="45648" rIns="91291" bIns="45648" numCol="1" anchor="b" anchorCtr="0" compatLnSpc="1">
            <a:prstTxWarp prst="textNoShape">
              <a:avLst/>
            </a:prstTxWarp>
          </a:bodyPr>
          <a:lstStyle>
            <a:lvl1pPr algn="ctr" defTabSz="914400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125958" name="Rectangle 6">
            <a:extLst>
              <a:ext uri="{FF2B5EF4-FFF2-40B4-BE49-F238E27FC236}">
                <a16:creationId xmlns:a16="http://schemas.microsoft.com/office/drawing/2014/main" id="{B9B00AE0-14E7-6680-EDBE-F32853A0ED1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91" tIns="45648" rIns="91291" bIns="45648" numCol="1" anchor="b" anchorCtr="0" compatLnSpc="1">
            <a:prstTxWarp prst="textNoShape">
              <a:avLst/>
            </a:prstTxWarp>
          </a:bodyPr>
          <a:lstStyle>
            <a:lvl1pPr algn="r" defTabSz="914400" eaLnBrk="1" hangingPunct="1">
              <a:defRPr sz="1200" smtClean="0">
                <a:latin typeface="+mj-lt"/>
              </a:defRPr>
            </a:lvl1pPr>
          </a:lstStyle>
          <a:p>
            <a:pPr>
              <a:defRPr/>
            </a:pPr>
            <a:fld id="{B9468977-4907-4088-9219-987AA3532781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E9323C2D-3FA2-EAC2-020F-A22AE4D5F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C87FFDEA-2830-2286-EA6F-FEE05799F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51F527F-64B4-0383-C545-485F6F6A1F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81" tIns="45643" rIns="91281" bIns="456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3A915D5-9269-45E8-3066-FE4559258C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81" tIns="45643" rIns="91281" bIns="456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184324" name="Rectangle 4">
            <a:extLst>
              <a:ext uri="{FF2B5EF4-FFF2-40B4-BE49-F238E27FC236}">
                <a16:creationId xmlns:a16="http://schemas.microsoft.com/office/drawing/2014/main" id="{436FA324-79B6-BB44-811E-49178290205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1" tIns="45643" rIns="91281" bIns="4564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j-lt"/>
              </a:defRPr>
            </a:lvl1pPr>
          </a:lstStyle>
          <a:p>
            <a:pPr>
              <a:defRPr/>
            </a:pPr>
            <a:fld id="{E00B4F31-19DC-41CF-9EF7-D828A814C4D4}" type="datetime1">
              <a:rPr lang="hr-HR" altLang="en-US"/>
              <a:pPr>
                <a:defRPr/>
              </a:pPr>
              <a:t>21.7.2024.</a:t>
            </a:fld>
            <a:endParaRPr lang="hr-HR" altLang="en-US"/>
          </a:p>
        </p:txBody>
      </p:sp>
      <p:sp>
        <p:nvSpPr>
          <p:cNvPr id="184325" name="Rectangle 5">
            <a:extLst>
              <a:ext uri="{FF2B5EF4-FFF2-40B4-BE49-F238E27FC236}">
                <a16:creationId xmlns:a16="http://schemas.microsoft.com/office/drawing/2014/main" id="{8F5D5102-BEF8-9125-0EA3-64D9853C07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1" tIns="45643" rIns="91281" bIns="45643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hr-HR" altLang="en-US"/>
              <a:t>amdg.ffrz.hr</a:t>
            </a:r>
          </a:p>
        </p:txBody>
      </p:sp>
      <p:sp>
        <p:nvSpPr>
          <p:cNvPr id="184326" name="Rectangle 6">
            <a:extLst>
              <a:ext uri="{FF2B5EF4-FFF2-40B4-BE49-F238E27FC236}">
                <a16:creationId xmlns:a16="http://schemas.microsoft.com/office/drawing/2014/main" id="{58E41BF7-86D2-9CA7-D29C-DF0E3C99FF4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1" tIns="45643" rIns="91281" bIns="4564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j-lt"/>
              </a:defRPr>
            </a:lvl1pPr>
          </a:lstStyle>
          <a:p>
            <a:pPr>
              <a:defRPr/>
            </a:pPr>
            <a:fld id="{9EB94BE2-F946-4E83-895B-A7F35553B739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  <p:sp>
        <p:nvSpPr>
          <p:cNvPr id="2055" name="Freeform 7">
            <a:extLst>
              <a:ext uri="{FF2B5EF4-FFF2-40B4-BE49-F238E27FC236}">
                <a16:creationId xmlns:a16="http://schemas.microsoft.com/office/drawing/2014/main" id="{EA018EB3-1E34-6D45-E910-57052CAB3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21C8F3B2-0626-AC13-05EE-4D7446E376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D3823D40-9652-D760-6ED1-DA1E05631BAD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104" name="Group 3">
              <a:extLst>
                <a:ext uri="{FF2B5EF4-FFF2-40B4-BE49-F238E27FC236}">
                  <a16:creationId xmlns:a16="http://schemas.microsoft.com/office/drawing/2014/main" id="{AB179907-D210-FFDC-8500-F8A5B0DD71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159" name="Rectangle 4">
                <a:extLst>
                  <a:ext uri="{FF2B5EF4-FFF2-40B4-BE49-F238E27FC236}">
                    <a16:creationId xmlns:a16="http://schemas.microsoft.com/office/drawing/2014/main" id="{15D93053-8416-4ACF-AD21-AF56F6130A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6160" name="Rectangle 5">
                <a:extLst>
                  <a:ext uri="{FF2B5EF4-FFF2-40B4-BE49-F238E27FC236}">
                    <a16:creationId xmlns:a16="http://schemas.microsoft.com/office/drawing/2014/main" id="{ACD6CEF1-40B6-213C-8D3F-C07576E041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pSp>
          <p:nvGrpSpPr>
            <p:cNvPr id="4105" name="Group 6">
              <a:extLst>
                <a:ext uri="{FF2B5EF4-FFF2-40B4-BE49-F238E27FC236}">
                  <a16:creationId xmlns:a16="http://schemas.microsoft.com/office/drawing/2014/main" id="{1807DDB4-4521-9877-D348-AB1167B43F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157" name="Rectangle 7">
                <a:extLst>
                  <a:ext uri="{FF2B5EF4-FFF2-40B4-BE49-F238E27FC236}">
                    <a16:creationId xmlns:a16="http://schemas.microsoft.com/office/drawing/2014/main" id="{7EAF1991-9591-2C2F-2234-CE11314BB6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6158" name="Rectangle 8">
                <a:extLst>
                  <a:ext uri="{FF2B5EF4-FFF2-40B4-BE49-F238E27FC236}">
                    <a16:creationId xmlns:a16="http://schemas.microsoft.com/office/drawing/2014/main" id="{8A0F9F9B-1964-33CC-45A9-8FFDA1874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6154" name="Rectangle 9">
              <a:extLst>
                <a:ext uri="{FF2B5EF4-FFF2-40B4-BE49-F238E27FC236}">
                  <a16:creationId xmlns:a16="http://schemas.microsoft.com/office/drawing/2014/main" id="{B4F1B083-BD5A-C07E-7FFB-14D1BA326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55" name="Rectangle 10">
              <a:extLst>
                <a:ext uri="{FF2B5EF4-FFF2-40B4-BE49-F238E27FC236}">
                  <a16:creationId xmlns:a16="http://schemas.microsoft.com/office/drawing/2014/main" id="{194E93FA-5FF2-558D-4424-0F0EC4982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56" name="Rectangle 11">
              <a:extLst>
                <a:ext uri="{FF2B5EF4-FFF2-40B4-BE49-F238E27FC236}">
                  <a16:creationId xmlns:a16="http://schemas.microsoft.com/office/drawing/2014/main" id="{715098B8-9F45-C6D3-EC1A-7D8D28817A6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rot="10800000"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099" name="Rectangle 9">
            <a:extLst>
              <a:ext uri="{FF2B5EF4-FFF2-40B4-BE49-F238E27FC236}">
                <a16:creationId xmlns:a16="http://schemas.microsoft.com/office/drawing/2014/main" id="{5D5117B1-D9B5-B888-A52D-FC221AB00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4100" name="Rectangle 10">
            <a:extLst>
              <a:ext uri="{FF2B5EF4-FFF2-40B4-BE49-F238E27FC236}">
                <a16:creationId xmlns:a16="http://schemas.microsoft.com/office/drawing/2014/main" id="{CA555352-B099-BBC4-FD73-4BE8AF2E0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E3F8A9D3-4AC7-CD50-D0E7-375413FD6BF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DF1761D0-D7B3-B991-E991-F2A2C2EA2C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D654F6D0-0E36-EDD1-64EA-D973D72406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  <a:latin typeface="+mn-lt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D3BEBBD3-4F61-4D64-8992-DAFF32798D24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1">
            <a:extLst>
              <a:ext uri="{FF2B5EF4-FFF2-40B4-BE49-F238E27FC236}">
                <a16:creationId xmlns:a16="http://schemas.microsoft.com/office/drawing/2014/main" id="{30BE10E1-8FF3-1D75-DAC9-3A023D7F9D3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29" name="Freeform 17" descr="CITTEXT">
              <a:extLst>
                <a:ext uri="{FF2B5EF4-FFF2-40B4-BE49-F238E27FC236}">
                  <a16:creationId xmlns:a16="http://schemas.microsoft.com/office/drawing/2014/main" id="{8B7A0BAF-056B-70D1-60EF-E32ACE70868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824" cy="4320"/>
            </a:xfrm>
            <a:custGeom>
              <a:avLst/>
              <a:gdLst>
                <a:gd name="T0" fmla="*/ 0 w 1824"/>
                <a:gd name="T1" fmla="*/ 45564 h 3840"/>
                <a:gd name="T2" fmla="*/ 0 w 1824"/>
                <a:gd name="T3" fmla="*/ 0 h 3840"/>
                <a:gd name="T4" fmla="*/ 1824 w 1824"/>
                <a:gd name="T5" fmla="*/ 0 h 3840"/>
                <a:gd name="T6" fmla="*/ 583 w 1824"/>
                <a:gd name="T7" fmla="*/ 45564 h 3840"/>
                <a:gd name="T8" fmla="*/ 0 w 1824"/>
                <a:gd name="T9" fmla="*/ 45564 h 38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0" name="Rectangle 7">
              <a:extLst>
                <a:ext uri="{FF2B5EF4-FFF2-40B4-BE49-F238E27FC236}">
                  <a16:creationId xmlns:a16="http://schemas.microsoft.com/office/drawing/2014/main" id="{2FE7B9C2-DB6A-7C6D-7294-A8FE3FD502F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008" y="0"/>
              <a:ext cx="4752" cy="2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b="1">
                <a:latin typeface="Tahoma" panose="020B0604030504040204" pitchFamily="34" charset="0"/>
              </a:endParaRPr>
            </a:p>
          </p:txBody>
        </p:sp>
        <p:pic>
          <p:nvPicPr>
            <p:cNvPr id="1031" name="Picture 8" descr="CITBANND">
              <a:extLst>
                <a:ext uri="{FF2B5EF4-FFF2-40B4-BE49-F238E27FC236}">
                  <a16:creationId xmlns:a16="http://schemas.microsoft.com/office/drawing/2014/main" id="{24317B0A-AA34-AE4E-0568-5592DEDD93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66" r="5334" b="86667"/>
            <a:stretch>
              <a:fillRect/>
            </a:stretch>
          </p:blipFill>
          <p:spPr bwMode="auto">
            <a:xfrm>
              <a:off x="1584" y="0"/>
              <a:ext cx="41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Rectangle 9">
              <a:extLst>
                <a:ext uri="{FF2B5EF4-FFF2-40B4-BE49-F238E27FC236}">
                  <a16:creationId xmlns:a16="http://schemas.microsoft.com/office/drawing/2014/main" id="{712B6D3D-CD06-3D2D-2F2B-0588373F57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40"/>
              <a:ext cx="4752" cy="4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b="1">
                <a:latin typeface="Tahoma" panose="020B0604030504040204" pitchFamily="34" charset="0"/>
              </a:endParaRPr>
            </a:p>
          </p:txBody>
        </p:sp>
        <p:grpSp>
          <p:nvGrpSpPr>
            <p:cNvPr id="1033" name="Group 20">
              <a:extLst>
                <a:ext uri="{FF2B5EF4-FFF2-40B4-BE49-F238E27FC236}">
                  <a16:creationId xmlns:a16="http://schemas.microsoft.com/office/drawing/2014/main" id="{AC486CB0-31AE-DA2D-F542-39D6A567938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56"/>
              <a:ext cx="3642" cy="94"/>
              <a:chOff x="0" y="2256"/>
              <a:chExt cx="3642" cy="94"/>
            </a:xfrm>
          </p:grpSpPr>
          <p:sp>
            <p:nvSpPr>
              <p:cNvPr id="1034" name="Freeform 10">
                <a:extLst>
                  <a:ext uri="{FF2B5EF4-FFF2-40B4-BE49-F238E27FC236}">
                    <a16:creationId xmlns:a16="http://schemas.microsoft.com/office/drawing/2014/main" id="{80959987-B2A4-5EC9-450A-BB88CCE972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310"/>
                <a:ext cx="3642" cy="1"/>
              </a:xfrm>
              <a:custGeom>
                <a:avLst/>
                <a:gdLst>
                  <a:gd name="T0" fmla="*/ 0 w 3642"/>
                  <a:gd name="T1" fmla="*/ 0 h 1"/>
                  <a:gd name="T2" fmla="*/ 3642 w 3642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1035" name="Group 15">
                <a:extLst>
                  <a:ext uri="{FF2B5EF4-FFF2-40B4-BE49-F238E27FC236}">
                    <a16:creationId xmlns:a16="http://schemas.microsoft.com/office/drawing/2014/main" id="{9AC5D82C-BA39-7409-D472-9851BC7401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256"/>
                <a:ext cx="1678" cy="94"/>
                <a:chOff x="419" y="1193"/>
                <a:chExt cx="1678" cy="94"/>
              </a:xfrm>
            </p:grpSpPr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76C65FFB-5904-F876-6553-FE734F94CAB7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19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F72568F1-956B-11CF-63F0-DAA3FF9C0FD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47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A60A9653-309F-4A14-784B-AB6EB56DF07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1475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45D54418-2D6A-61BF-3CE1-CF92CF557CDC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003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</p:grpSp>
        </p:grpSp>
      </p:grpSp>
      <p:sp>
        <p:nvSpPr>
          <p:cNvPr id="1027" name="Rectangle 2">
            <a:extLst>
              <a:ext uri="{FF2B5EF4-FFF2-40B4-BE49-F238E27FC236}">
                <a16:creationId xmlns:a16="http://schemas.microsoft.com/office/drawing/2014/main" id="{99E69AC0-3ADC-615A-2149-1487D91FD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Titelmasterformat durch Klicken bearbeiten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0EAF632A-D209-E4C2-D135-C37F939411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133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Textmasterformate durch Klicken bearbeiten</a:t>
            </a:r>
          </a:p>
          <a:p>
            <a:pPr lvl="1"/>
            <a:r>
              <a:rPr lang="de-DE" altLang="sr-Latn-RS"/>
              <a:t>Zweite Ebene</a:t>
            </a:r>
          </a:p>
          <a:p>
            <a:pPr lvl="2"/>
            <a:r>
              <a:rPr lang="de-DE" altLang="sr-Latn-RS"/>
              <a:t>Dritte Ebene</a:t>
            </a:r>
          </a:p>
          <a:p>
            <a:pPr lvl="3"/>
            <a:r>
              <a:rPr lang="de-DE" altLang="sr-Latn-RS"/>
              <a:t>Vierte Ebene</a:t>
            </a:r>
          </a:p>
          <a:p>
            <a:pPr lvl="4"/>
            <a:r>
              <a:rPr lang="de-DE" altLang="sr-Latn-RS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4086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4BD4FB3D-9E83-AEB8-BEE4-EBDFBF965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1D90C3-D679-4A69-959A-5D90917D8A7C}" type="slidenum">
              <a:rPr lang="hr-HR" altLang="en-US"/>
              <a:pPr>
                <a:defRPr/>
              </a:pPr>
              <a:t>1</a:t>
            </a:fld>
            <a:endParaRPr lang="hr-HR" altLang="en-US"/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5DA28F16-1580-8809-8C0E-3CDB9B6FFE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2362200"/>
          </a:xfrm>
        </p:spPr>
        <p:txBody>
          <a:bodyPr/>
          <a:lstStyle/>
          <a:p>
            <a:pPr eaLnBrk="1" hangingPunct="1"/>
            <a:r>
              <a:rPr lang="hr-HR" altLang="en-US" sz="7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Zaručnik i njegova zaručnica</a:t>
            </a: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id="{CD25211B-A1E1-6C19-F212-53129ACC92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Preokret u Pjesmi</a:t>
            </a:r>
          </a:p>
          <a:p>
            <a:pPr algn="l" eaLnBrk="1" hangingPunct="1"/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nad pjesmama</a:t>
            </a:r>
            <a:b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</a:t>
            </a: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4,8-10)</a:t>
            </a:r>
            <a:endParaRPr lang="hr-HR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774" name="Picture 4">
            <a:extLst>
              <a:ext uri="{FF2B5EF4-FFF2-40B4-BE49-F238E27FC236}">
                <a16:creationId xmlns:a16="http://schemas.microsoft.com/office/drawing/2014/main" id="{0A3E1E63-4E05-3254-6EE9-FF54CB6EB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889375"/>
            <a:ext cx="3657600" cy="296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3">
            <a:extLst>
              <a:ext uri="{FF2B5EF4-FFF2-40B4-BE49-F238E27FC236}">
                <a16:creationId xmlns:a16="http://schemas.microsoft.com/office/drawing/2014/main" id="{C629DC10-001E-459C-3EF7-19AD643E9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4175"/>
            <a:ext cx="91440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Rectangle 4">
            <a:extLst>
              <a:ext uri="{FF2B5EF4-FFF2-40B4-BE49-F238E27FC236}">
                <a16:creationId xmlns:a16="http://schemas.microsoft.com/office/drawing/2014/main" id="{7DC4D870-B487-B850-BDAA-DB8BD06312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Vijek hvaljen Bog (Ps 87)</a:t>
            </a:r>
          </a:p>
        </p:txBody>
      </p:sp>
      <p:sp>
        <p:nvSpPr>
          <p:cNvPr id="37892" name="Rectangle 5">
            <a:extLst>
              <a:ext uri="{FF2B5EF4-FFF2-40B4-BE49-F238E27FC236}">
                <a16:creationId xmlns:a16="http://schemas.microsoft.com/office/drawing/2014/main" id="{1FF6F4D0-5A89-273E-6297-E8FE17140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36838"/>
            <a:ext cx="7772400" cy="3540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r-HR" altLang="sr-Latn-R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Melodija: donje note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4BD4FB3D-9E83-AEB8-BEE4-EBDFBF965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1D90C3-D679-4A69-959A-5D90917D8A7C}" type="slidenum">
              <a:rPr kumimoji="0" lang="hr-HR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hr-HR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/>
              <a:ea typeface="+mn-ea"/>
              <a:cs typeface="Arial" panose="020B0604020202020204" pitchFamily="34" charset="0"/>
            </a:endParaRP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5DA28F16-1580-8809-8C0E-3CDB9B6FFE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2362200"/>
          </a:xfrm>
        </p:spPr>
        <p:txBody>
          <a:bodyPr/>
          <a:lstStyle/>
          <a:p>
            <a:pPr eaLnBrk="1" hangingPunct="1"/>
            <a:r>
              <a:rPr lang="hr-HR" altLang="en-US" sz="7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Zaručnik i njegova zaručnica</a:t>
            </a: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id="{CD25211B-A1E1-6C19-F212-53129ACC92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Preokret u Pjesmi</a:t>
            </a:r>
          </a:p>
          <a:p>
            <a:pPr algn="l" eaLnBrk="1" hangingPunct="1"/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nad pjesmama</a:t>
            </a:r>
            <a:b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</a:t>
            </a: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4,8-10)</a:t>
            </a:r>
            <a:endParaRPr lang="hr-HR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774" name="Picture 4">
            <a:extLst>
              <a:ext uri="{FF2B5EF4-FFF2-40B4-BE49-F238E27FC236}">
                <a16:creationId xmlns:a16="http://schemas.microsoft.com/office/drawing/2014/main" id="{0A3E1E63-4E05-3254-6EE9-FF54CB6EB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889375"/>
            <a:ext cx="3657600" cy="296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02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641D1A02-3927-716A-66BA-A875A40F530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1412875"/>
            <a:ext cx="7273925" cy="2881313"/>
          </a:xfrm>
        </p:spPr>
        <p:txBody>
          <a:bodyPr lIns="91440" tIns="45720" rIns="91440" bIns="45720"/>
          <a:lstStyle/>
          <a:p>
            <a:pPr eaLnBrk="1" hangingPunct="1"/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Dođite, </a:t>
            </a:r>
            <a:b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otpočinite!</a:t>
            </a:r>
            <a:br>
              <a:rPr lang="hr-HR" altLang="en-US" sz="54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en-US" sz="4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Duhovne vježbe</a:t>
            </a:r>
            <a:endParaRPr lang="de-DE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15CB961-6EC0-2692-EA5D-478AC29CEBA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4508500"/>
            <a:ext cx="8208963" cy="2349500"/>
          </a:xfrm>
        </p:spPr>
        <p:txBody>
          <a:bodyPr lIns="91440" tIns="45720" rIns="91440" bIns="45720"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Sestre Uršulinke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Ludbreg, 14. do 23. srpnja 2024. </a:t>
            </a:r>
            <a:b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amdg.eu</a:t>
            </a:r>
          </a:p>
        </p:txBody>
      </p:sp>
      <p:pic>
        <p:nvPicPr>
          <p:cNvPr id="31748" name="Picture 6">
            <a:extLst>
              <a:ext uri="{FF2B5EF4-FFF2-40B4-BE49-F238E27FC236}">
                <a16:creationId xmlns:a16="http://schemas.microsoft.com/office/drawing/2014/main" id="{5BBE628A-B3CB-67F3-BF95-3D6F35F486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0"/>
            <a:ext cx="3132137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C5B136CF-71FD-28CF-B6DF-3665747F5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43F4FC-5684-48FA-B2F6-2611DB2047BE}" type="slidenum">
              <a:rPr lang="hr-HR" altLang="en-US"/>
              <a:pPr>
                <a:defRPr/>
              </a:pPr>
              <a:t>5</a:t>
            </a:fld>
            <a:endParaRPr lang="hr-HR" altLang="en-US"/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B9A2CC4C-EC2D-6B32-8F70-3A15A88832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277813"/>
            <a:ext cx="8229600" cy="800100"/>
          </a:xfrm>
        </p:spPr>
        <p:txBody>
          <a:bodyPr lIns="91301" tIns="45653" rIns="91301" bIns="45653" anchor="b"/>
          <a:lstStyle/>
          <a:p>
            <a:pPr eaLnBrk="1" hangingPunct="1"/>
            <a:r>
              <a:rPr lang="hr-HR" alt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Moja ljubav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91250885-433B-B11B-DD6D-282A993F555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77913"/>
            <a:ext cx="7967663" cy="5053012"/>
          </a:xfrm>
        </p:spPr>
        <p:txBody>
          <a:bodyPr lIns="91301" tIns="45653" rIns="91301" bIns="45653"/>
          <a:lstStyle/>
          <a:p>
            <a:pPr eaLnBrk="1" hangingPunct="1"/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Postoji li na mom </a:t>
            </a:r>
            <a:b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putu s Gospodinom </a:t>
            </a:r>
            <a:b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neki veliki preokret </a:t>
            </a:r>
            <a:b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obraćenje?</a:t>
            </a:r>
          </a:p>
          <a:p>
            <a:pPr eaLnBrk="1" hangingPunct="1"/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Kakva su moja iskustva sa zaljubljenošću?</a:t>
            </a:r>
          </a:p>
          <a:p>
            <a:pPr eaLnBrk="1" hangingPunct="1"/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Kojim imenom mene Gospodin zove? (Kako me definira?)</a:t>
            </a:r>
            <a:endParaRPr lang="hr-HR" alt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2817D3-D367-8185-B53F-CA47777CC82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100" y="0"/>
            <a:ext cx="3943900" cy="32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C5B136CF-71FD-28CF-B6DF-3665747F5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43F4FC-5684-48FA-B2F6-2611DB2047BE}" type="slidenum">
              <a:rPr lang="hr-HR" altLang="en-US"/>
              <a:pPr>
                <a:defRPr/>
              </a:pPr>
              <a:t>6</a:t>
            </a:fld>
            <a:endParaRPr lang="hr-HR" altLang="en-US"/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B9A2CC4C-EC2D-6B32-8F70-3A15A88832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277813"/>
            <a:ext cx="8229600" cy="800100"/>
          </a:xfrm>
        </p:spPr>
        <p:txBody>
          <a:bodyPr lIns="91301" tIns="45653" rIns="91301" bIns="45653" anchor="b"/>
          <a:lstStyle/>
          <a:p>
            <a:pPr eaLnBrk="1" hangingPunct="1"/>
            <a:r>
              <a:rPr lang="hr-HR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Ljubav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91250885-433B-B11B-DD6D-282A993F555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0728"/>
            <a:ext cx="7967663" cy="5150197"/>
          </a:xfrm>
        </p:spPr>
        <p:txBody>
          <a:bodyPr lIns="91301" tIns="45653" rIns="91301" bIns="45653"/>
          <a:lstStyle/>
          <a:p>
            <a:pPr lvl="1" eaLnBrk="1" hangingPunct="1"/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Kvaliteta ljubavi u </a:t>
            </a:r>
            <a:r>
              <a:rPr lang="hr-HR" alt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</a:t>
            </a:r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8,6</a:t>
            </a:r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/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Božji plamen (</a:t>
            </a:r>
            <a:r>
              <a:rPr lang="hr-HR" alt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Jah</a:t>
            </a:r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8,6)</a:t>
            </a:r>
          </a:p>
          <a:p>
            <a:pPr lvl="1" eaLnBrk="1" hangingPunct="1"/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Biblijska “sidra” (</a:t>
            </a:r>
            <a:r>
              <a:rPr lang="hr-HR" altLang="en-US" sz="2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3,7; 6,4</a:t>
            </a:r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eaLnBrk="1" hangingPunct="1"/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Izrael (3,7); Jeruzalem (6,4)</a:t>
            </a:r>
          </a:p>
          <a:p>
            <a:pPr lvl="1" eaLnBrk="1" hangingPunct="1"/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Osjećaj u </a:t>
            </a:r>
            <a:r>
              <a:rPr lang="hr-HR" altLang="en-US" sz="2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2,16a; 6,3a</a:t>
            </a:r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/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“Dragi moj pripada </a:t>
            </a:r>
            <a:b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meni, a ja njemu” (2,16; 6,3)</a:t>
            </a:r>
          </a:p>
          <a:p>
            <a:pPr lvl="1" eaLnBrk="1" hangingPunct="1"/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Čas počinka:</a:t>
            </a:r>
          </a:p>
          <a:p>
            <a:pPr eaLnBrk="1" hangingPunct="1"/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budite ljubav moju! (</a:t>
            </a: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2,7; 3,5; 8,4)</a:t>
            </a:r>
            <a:endParaRPr lang="hr-HR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798" name="Picture 4" descr="Slikovni rezultat za bride in the song of solomon">
            <a:extLst>
              <a:ext uri="{FF2B5EF4-FFF2-40B4-BE49-F238E27FC236}">
                <a16:creationId xmlns:a16="http://schemas.microsoft.com/office/drawing/2014/main" id="{6D80884D-2311-456F-BA59-F8BB03EE7D9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45213" y="6350"/>
            <a:ext cx="2998787" cy="4143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176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781F87E1-06EF-1378-027F-BF4194A5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55959D-4EB8-475F-80BB-3757677285CE}" type="slidenum">
              <a:rPr lang="hr-HR" altLang="en-US"/>
              <a:pPr>
                <a:defRPr/>
              </a:pPr>
              <a:t>7</a:t>
            </a:fld>
            <a:endParaRPr lang="hr-HR" altLang="en-US"/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7130FE37-1FEA-31CF-A981-E0C173E3AF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3600"/>
          </a:xfrm>
        </p:spPr>
        <p:txBody>
          <a:bodyPr lIns="91301" tIns="45653" rIns="91301" bIns="45653" anchor="b"/>
          <a:lstStyle/>
          <a:p>
            <a:pPr eaLnBrk="1" hangingPunct="1"/>
            <a:r>
              <a:rPr lang="hr-HR" alt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Preokret u Pjesmi (</a:t>
            </a:r>
            <a:r>
              <a:rPr lang="hr-HR" alt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</a:t>
            </a:r>
            <a:r>
              <a:rPr lang="hr-HR" alt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4,8-10)</a:t>
            </a:r>
            <a:endParaRPr lang="de-DE" altLang="en-US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8DB67F12-63B9-4BD8-090D-E9176D255BC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08088"/>
            <a:ext cx="7967663" cy="4922837"/>
          </a:xfrm>
        </p:spPr>
        <p:txBody>
          <a:bodyPr lIns="91301" tIns="45653" rIns="91301" bIns="45653"/>
          <a:lstStyle/>
          <a:p>
            <a:pPr lvl="1" eaLnBrk="1" hangingPunct="1"/>
            <a:r>
              <a:rPr lang="hr-HR" altLang="en-US" sz="29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 kaže zaručnik o svom srcu u </a:t>
            </a:r>
            <a:r>
              <a:rPr lang="hr-HR" altLang="en-US" sz="29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Pj</a:t>
            </a:r>
            <a:r>
              <a:rPr lang="hr-HR" altLang="en-US" sz="29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4,9?</a:t>
            </a:r>
          </a:p>
          <a:p>
            <a:pPr eaLnBrk="1" hangingPunct="1"/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alt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srce</a:t>
            </a:r>
            <a:r>
              <a:rPr lang="it-IT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mi </a:t>
            </a:r>
            <a:r>
              <a:rPr lang="it-IT" alt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ranila</a:t>
            </a:r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(2x </a:t>
            </a: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glagol od </a:t>
            </a:r>
            <a:r>
              <a:rPr lang="he-IL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לב</a:t>
            </a: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“srce”</a:t>
            </a:r>
          </a:p>
          <a:p>
            <a:pPr lvl="1" eaLnBrk="1" hangingPunct="1"/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Govori o svojoj čežnji</a:t>
            </a:r>
            <a:endParaRPr lang="it-IT" altLang="en-US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r-HR" altLang="en-US" sz="29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Čija ljubav istaknuta </a:t>
            </a:r>
            <a:br>
              <a:rPr lang="hr-HR" altLang="en-US" sz="29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29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4,10?</a:t>
            </a:r>
          </a:p>
          <a:p>
            <a:pPr eaLnBrk="1" hangingPunct="1"/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Pohvala </a:t>
            </a:r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alt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jezin</a:t>
            </a:r>
            <a:r>
              <a:rPr lang="hr-HR" alt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ljubav</a:t>
            </a: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</a:t>
            </a:r>
            <a:endParaRPr lang="hr-HR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it-IT" alt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slađa</a:t>
            </a:r>
            <a:r>
              <a:rPr lang="it-IT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it-IT" alt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</a:t>
            </a:r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1,2; 4,2</a:t>
            </a:r>
            <a:endParaRPr lang="it-IT" altLang="en-US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822" name="Picture 4">
            <a:extLst>
              <a:ext uri="{FF2B5EF4-FFF2-40B4-BE49-F238E27FC236}">
                <a16:creationId xmlns:a16="http://schemas.microsoft.com/office/drawing/2014/main" id="{6A1BA947-41AD-B0C3-1C92-129CBBDD21B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59375" y="2709863"/>
            <a:ext cx="3984625" cy="3149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376B3163-A789-F771-A1E6-C79EDA9A8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14948B-B5A3-4181-8623-0FF1199618DD}" type="slidenum">
              <a:rPr lang="hr-HR" altLang="en-US"/>
              <a:pPr>
                <a:defRPr/>
              </a:pPr>
              <a:t>8</a:t>
            </a:fld>
            <a:endParaRPr lang="hr-HR" altLang="en-US"/>
          </a:p>
        </p:txBody>
      </p:sp>
      <p:sp>
        <p:nvSpPr>
          <p:cNvPr id="35844" name="Rectangle 2">
            <a:extLst>
              <a:ext uri="{FF2B5EF4-FFF2-40B4-BE49-F238E27FC236}">
                <a16:creationId xmlns:a16="http://schemas.microsoft.com/office/drawing/2014/main" id="{7138464F-8E18-5EE8-AE99-84C0F3ADC0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3600"/>
          </a:xfrm>
        </p:spPr>
        <p:txBody>
          <a:bodyPr lIns="91301" tIns="45653" rIns="91301" bIns="45653" anchor="b"/>
          <a:lstStyle/>
          <a:p>
            <a:pPr eaLnBrk="1" hangingPunct="1"/>
            <a:r>
              <a:rPr lang="hr-HR" altLang="en-US" sz="5000" b="1">
                <a:latin typeface="Times New Roman" panose="02020603050405020304" pitchFamily="18" charset="0"/>
                <a:cs typeface="Times New Roman" panose="02020603050405020304" pitchFamily="18" charset="0"/>
              </a:rPr>
              <a:t>Najvažnije iskustvo</a:t>
            </a:r>
            <a:endParaRPr lang="de-DE" altLang="en-US" sz="5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869499C6-7731-E30D-43B6-43A90FF7C37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39850"/>
            <a:ext cx="7967663" cy="4791075"/>
          </a:xfrm>
        </p:spPr>
        <p:txBody>
          <a:bodyPr lIns="91301" tIns="45653" rIns="91301" bIns="45653"/>
          <a:lstStyle/>
          <a:p>
            <a:pPr lvl="1" eaLnBrk="1" hangingPunct="1"/>
            <a:r>
              <a:rPr lang="hr-HR" altLang="en-US" sz="29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 je zaručnik </a:t>
            </a:r>
            <a:br>
              <a:rPr lang="hr-HR" altLang="en-US" sz="29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29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naziva u </a:t>
            </a:r>
            <a:r>
              <a:rPr lang="hr-HR" altLang="en-US" sz="29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Pj</a:t>
            </a:r>
            <a:r>
              <a:rPr lang="hr-HR" altLang="en-US" sz="29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4,8-12?</a:t>
            </a:r>
            <a:r>
              <a:rPr lang="it-IT" altLang="en-US" sz="29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nevjesto</a:t>
            </a:r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 </a:t>
            </a:r>
            <a:b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it-IT" alt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zaručnica</a:t>
            </a:r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8-12)</a:t>
            </a:r>
            <a:endParaRPr lang="hr-HR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r-HR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Prvi put, 5x</a:t>
            </a:r>
          </a:p>
          <a:p>
            <a:pPr lvl="1" eaLnBrk="1" hangingPunct="1"/>
            <a:r>
              <a:rPr lang="hr-HR" altLang="en-US" sz="3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Prvi put u 4,9.10.12:</a:t>
            </a:r>
          </a:p>
          <a:p>
            <a:pPr eaLnBrk="1" hangingPunct="1"/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sestro</a:t>
            </a:r>
            <a:r>
              <a:rPr lang="it-IT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3x</a:t>
            </a:r>
          </a:p>
          <a:p>
            <a:pPr lvl="1" eaLnBrk="1" hangingPunct="1"/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~ </a:t>
            </a:r>
            <a:r>
              <a:rPr lang="it-IT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“da si mi </a:t>
            </a:r>
            <a:r>
              <a:rPr lang="it-IT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brat</a:t>
            </a:r>
            <a:r>
              <a:rPr lang="it-IT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8,1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35846" name="Picture 4" descr="Slikovni rezultat za solomon song">
            <a:extLst>
              <a:ext uri="{FF2B5EF4-FFF2-40B4-BE49-F238E27FC236}">
                <a16:creationId xmlns:a16="http://schemas.microsoft.com/office/drawing/2014/main" id="{E0BAF333-01D8-D002-51AC-86C90435578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03763" y="1273175"/>
            <a:ext cx="4440237" cy="3332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C5B136CF-71FD-28CF-B6DF-3665747F5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43F4FC-5684-48FA-B2F6-2611DB2047BE}" type="slidenum">
              <a:rPr lang="hr-HR" altLang="en-US"/>
              <a:pPr>
                <a:defRPr/>
              </a:pPr>
              <a:t>9</a:t>
            </a:fld>
            <a:endParaRPr lang="hr-HR" altLang="en-US"/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B9A2CC4C-EC2D-6B32-8F70-3A15A88832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277813"/>
            <a:ext cx="8229600" cy="800100"/>
          </a:xfrm>
        </p:spPr>
        <p:txBody>
          <a:bodyPr lIns="91301" tIns="45653" rIns="91301" bIns="45653" anchor="b"/>
          <a:lstStyle/>
          <a:p>
            <a:pPr eaLnBrk="1" hangingPunct="1"/>
            <a:r>
              <a:rPr lang="hr-HR" alt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Moja ljubav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91250885-433B-B11B-DD6D-282A993F555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77913"/>
            <a:ext cx="7967663" cy="5053012"/>
          </a:xfrm>
        </p:spPr>
        <p:txBody>
          <a:bodyPr lIns="91301" tIns="45653" rIns="91301" bIns="45653"/>
          <a:lstStyle/>
          <a:p>
            <a:pPr eaLnBrk="1" hangingPunct="1"/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Postoji li na mom </a:t>
            </a:r>
            <a:b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putu s Gospodinom </a:t>
            </a:r>
            <a:b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neki veliki preokret </a:t>
            </a:r>
            <a:b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obraćenje?</a:t>
            </a:r>
          </a:p>
          <a:p>
            <a:pPr eaLnBrk="1" hangingPunct="1"/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Kakva su moja iskustva sa zaljubljenošću?</a:t>
            </a:r>
          </a:p>
          <a:p>
            <a:pPr eaLnBrk="1" hangingPunct="1"/>
            <a:r>
              <a:rPr lang="hr-H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Kojim imenom mene Gospodin zove? (Kako me definira?)</a:t>
            </a:r>
            <a:endParaRPr lang="hr-HR" alt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2817D3-D367-8185-B53F-CA47777CC82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100" y="0"/>
            <a:ext cx="3943900" cy="32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886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Edge">
  <a:themeElements>
    <a:clrScheme name="2_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2_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86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86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2_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Edge">
  <a:themeElements>
    <a:clrScheme name="3_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3_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86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86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3_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4_Blends">
  <a:themeElements>
    <a:clrScheme name="4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4_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4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2_TS001069000">
  <a:themeElements>
    <a:clrScheme name="1_TS001069000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7528"/>
      </a:accent6>
      <a:hlink>
        <a:srgbClr val="FF63B1"/>
      </a:hlink>
      <a:folHlink>
        <a:srgbClr val="B2B2B2"/>
      </a:folHlink>
    </a:clrScheme>
    <a:fontScheme name="1_TS001069000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S001069000 1">
        <a:dk1>
          <a:srgbClr val="FC6600"/>
        </a:dk1>
        <a:lt1>
          <a:srgbClr val="C6FE82"/>
        </a:lt1>
        <a:dk2>
          <a:srgbClr val="FFFFFF"/>
        </a:dk2>
        <a:lt2>
          <a:srgbClr val="000000"/>
        </a:lt2>
        <a:accent1>
          <a:srgbClr val="00CC00"/>
        </a:accent1>
        <a:accent2>
          <a:srgbClr val="FF822D"/>
        </a:accent2>
        <a:accent3>
          <a:srgbClr val="DFFEC1"/>
        </a:accent3>
        <a:accent4>
          <a:srgbClr val="D756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CC00"/>
        </a:accent1>
        <a:accent2>
          <a:srgbClr val="FF822D"/>
        </a:accent2>
        <a:accent3>
          <a:srgbClr val="FFFFFF"/>
        </a:accent3>
        <a:accent4>
          <a:srgbClr val="0000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4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72CE86"/>
        </a:accent1>
        <a:accent2>
          <a:srgbClr val="F6B070"/>
        </a:accent2>
        <a:accent3>
          <a:srgbClr val="FFFFFF"/>
        </a:accent3>
        <a:accent4>
          <a:srgbClr val="000000"/>
        </a:accent4>
        <a:accent5>
          <a:srgbClr val="BCE3C3"/>
        </a:accent5>
        <a:accent6>
          <a:srgbClr val="DF9F65"/>
        </a:accent6>
        <a:hlink>
          <a:srgbClr val="EB9DC4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58F91"/>
        </a:accent1>
        <a:accent2>
          <a:srgbClr val="CE7162"/>
        </a:accent2>
        <a:accent3>
          <a:srgbClr val="FFFFFF"/>
        </a:accent3>
        <a:accent4>
          <a:srgbClr val="000000"/>
        </a:accent4>
        <a:accent5>
          <a:srgbClr val="F9C6C7"/>
        </a:accent5>
        <a:accent6>
          <a:srgbClr val="BA6658"/>
        </a:accent6>
        <a:hlink>
          <a:srgbClr val="F6CA7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6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AB774"/>
        </a:accent1>
        <a:accent2>
          <a:srgbClr val="CBACD4"/>
        </a:accent2>
        <a:accent3>
          <a:srgbClr val="FFFFFF"/>
        </a:accent3>
        <a:accent4>
          <a:srgbClr val="000000"/>
        </a:accent4>
        <a:accent5>
          <a:srgbClr val="FCD8BC"/>
        </a:accent5>
        <a:accent6>
          <a:srgbClr val="B89BC0"/>
        </a:accent6>
        <a:hlink>
          <a:srgbClr val="C2EB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7">
        <a:dk1>
          <a:srgbClr val="3B6147"/>
        </a:dk1>
        <a:lt1>
          <a:srgbClr val="CED5E8"/>
        </a:lt1>
        <a:dk2>
          <a:srgbClr val="FFFFFF"/>
        </a:dk2>
        <a:lt2>
          <a:srgbClr val="777777"/>
        </a:lt2>
        <a:accent1>
          <a:srgbClr val="FEA868"/>
        </a:accent1>
        <a:accent2>
          <a:srgbClr val="9AA8D0"/>
        </a:accent2>
        <a:accent3>
          <a:srgbClr val="E3E7F2"/>
        </a:accent3>
        <a:accent4>
          <a:srgbClr val="31523B"/>
        </a:accent4>
        <a:accent5>
          <a:srgbClr val="FED1B9"/>
        </a:accent5>
        <a:accent6>
          <a:srgbClr val="8B98BC"/>
        </a:accent6>
        <a:hlink>
          <a:srgbClr val="9CE15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8">
        <a:dk1>
          <a:srgbClr val="2C395E"/>
        </a:dk1>
        <a:lt1>
          <a:srgbClr val="8798C7"/>
        </a:lt1>
        <a:dk2>
          <a:srgbClr val="FFFFFF"/>
        </a:dk2>
        <a:lt2>
          <a:srgbClr val="000000"/>
        </a:lt2>
        <a:accent1>
          <a:srgbClr val="FEE168"/>
        </a:accent1>
        <a:accent2>
          <a:srgbClr val="BAE482"/>
        </a:accent2>
        <a:accent3>
          <a:srgbClr val="C3CAE0"/>
        </a:accent3>
        <a:accent4>
          <a:srgbClr val="242F4F"/>
        </a:accent4>
        <a:accent5>
          <a:srgbClr val="FEEEB9"/>
        </a:accent5>
        <a:accent6>
          <a:srgbClr val="A8CF75"/>
        </a:accent6>
        <a:hlink>
          <a:srgbClr val="EFAD6B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1105</TotalTime>
  <Words>321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Garamond</vt:lpstr>
      <vt:lpstr>Tahoma</vt:lpstr>
      <vt:lpstr>Times New Roman</vt:lpstr>
      <vt:lpstr>Wingdings</vt:lpstr>
      <vt:lpstr>2_Edge</vt:lpstr>
      <vt:lpstr>3_Edge</vt:lpstr>
      <vt:lpstr>4_Blends</vt:lpstr>
      <vt:lpstr>2_TS001069000</vt:lpstr>
      <vt:lpstr>Zaručnik i njegova zaručnica</vt:lpstr>
      <vt:lpstr>Vijek hvaljen Bog (Ps 87)</vt:lpstr>
      <vt:lpstr>Zaručnik i njegova zaručnica</vt:lpstr>
      <vt:lpstr>Dođite,  otpočinite!  Duhovne vježbe</vt:lpstr>
      <vt:lpstr>Moja ljubav</vt:lpstr>
      <vt:lpstr>Ljubav</vt:lpstr>
      <vt:lpstr>Preokret u Pjesmi (Pj 4,8-10)</vt:lpstr>
      <vt:lpstr>Najvažnije iskustvo</vt:lpstr>
      <vt:lpstr>Moja ljubav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Auferstehung in der Bibel</dc:title>
  <dc:creator>Communaute Saint Benoit</dc:creator>
  <cp:lastModifiedBy>Niko Bilić</cp:lastModifiedBy>
  <cp:revision>108</cp:revision>
  <cp:lastPrinted>1601-01-01T00:00:00Z</cp:lastPrinted>
  <dcterms:created xsi:type="dcterms:W3CDTF">2011-04-07T09:38:32Z</dcterms:created>
  <dcterms:modified xsi:type="dcterms:W3CDTF">2024-07-21T07:21:33Z</dcterms:modified>
</cp:coreProperties>
</file>