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909" r:id="rId2"/>
    <p:sldMasterId id="2147483921" r:id="rId3"/>
    <p:sldMasterId id="2147483933" r:id="rId4"/>
  </p:sldMasterIdLst>
  <p:notesMasterIdLst>
    <p:notesMasterId r:id="rId15"/>
  </p:notesMasterIdLst>
  <p:handoutMasterIdLst>
    <p:handoutMasterId r:id="rId16"/>
  </p:handoutMasterIdLst>
  <p:sldIdLst>
    <p:sldId id="372" r:id="rId5"/>
    <p:sldId id="332" r:id="rId6"/>
    <p:sldId id="370" r:id="rId7"/>
    <p:sldId id="341" r:id="rId8"/>
    <p:sldId id="328" r:id="rId9"/>
    <p:sldId id="361" r:id="rId10"/>
    <p:sldId id="338" r:id="rId11"/>
    <p:sldId id="339" r:id="rId12"/>
    <p:sldId id="327" r:id="rId13"/>
    <p:sldId id="371" r:id="rId14"/>
  </p:sldIdLst>
  <p:sldSz cx="12192000" cy="6858000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44" autoAdjust="0"/>
    <p:restoredTop sz="94737" autoAdjust="0"/>
  </p:normalViewPr>
  <p:slideViewPr>
    <p:cSldViewPr>
      <p:cViewPr varScale="1">
        <p:scale>
          <a:sx n="67" d="100"/>
          <a:sy n="67" d="100"/>
        </p:scale>
        <p:origin x="82" y="60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345F87E-3E78-5D78-D6F0-EE8C876ADD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sz11_016.pdf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AE79839-C2D4-7393-F450-C6FB93C358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09.12.2011.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FFF114BC-C71E-4A16-DF13-54541C0220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www.ffdi.unizg.hr/amdg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78BAA50E-5A76-F586-EC83-00B4B9B59E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A5ADD05-EC54-4F3D-8A98-700D3AC0592B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ED7E3EE-45E4-EE72-438E-F85D0D5AD5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sz11_016.pdf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E297C4F-855C-8EBB-A924-426EFDA7BF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09.12.2011.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79D7476A-93EA-0E17-753B-8D9F146674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C1A88653-C27C-8E8F-F9E7-5ABADA10D7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0B61B61E-7514-C451-D79C-C6866D206F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www.ffdi.unizg.hr/amdg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BCDE9C7C-ACA3-0792-5F8A-5801538FF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FD6F4C2-D71F-4789-8F68-18CF8AFDD92B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5F979DD7-95E5-06C7-FF67-05C00CAF8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BBF7E16D-B74D-4704-2CAC-CD29DEB05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de-DE" altLang="en-US" noProof="0"/>
              <a:t>Titelmasterformat durch Klicken bearbeiten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de-DE" altLang="en-US" noProof="0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CB5E09-9212-F747-6B2A-BBC6F8E1B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69E7-C445-4C3C-BADC-DF18B1E609E2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2A4C9-C447-0AC5-372A-AEA26EDA1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557E6-05DF-E86B-2EFF-E311F8880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037F-8AA2-4146-AD70-425069DCCB4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508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6C5DE-EDF1-4F9C-C9E7-5B171DE2B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18B0B-9EFA-4110-94A8-F759DC56A6CD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C5D017-72FF-F1DB-E00B-540328CAF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B8B1A6-357F-52CD-3D10-EEF8D2520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1D0C-CE44-4774-8887-D938DA1EC77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84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D02CD6-35F6-4733-F039-50D1C36C3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070F-EA01-4D08-AF69-3DAC691C5017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715C9-380E-3ED9-36D1-15034F3CC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6A0D7-933E-3BD6-1FB6-253916404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6B0A-5218-4795-8755-B5A7ADE104A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0731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9C8C8-1390-491E-D3DF-AF2517A56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FF27-2F68-424B-93F0-929E76E70CB8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0D06F-3049-B50D-3FC9-9880A0691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52BAAC-898B-05B7-8477-7694A06A8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B547-A832-4CD3-A6EC-85FEF79F877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577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6620B-AD79-5829-C10E-3AC692AB0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03DE-C315-4707-A142-1BBD119EB8C7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E5C49-A958-3260-BC42-EB439FCE5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ED7F8D-54C5-5AB7-3BE1-F7B66BDCF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047A-B770-47BA-B70E-72473795872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0199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9C68-C2DF-CDA6-9652-24973C3DA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/>
          <a:lstStyle>
            <a:lvl1pPr algn="ctr">
              <a:defRPr sz="634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93A13-FC94-F81F-1AC7-6292DECF3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40A11-D6CF-D34E-AB25-B2B7368C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114-5EA4-449D-AE72-78E238097B67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98AE6-BB38-BAA9-D4F5-3B2CD75F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38A9-ACEB-CD79-5C35-A065973B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237A-D052-4990-9EB3-B09B6537264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8381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E627-AC81-0EEA-6F5E-2A880BC2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CE7A1-9FD3-2E63-8E51-453CCD33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02CD3-52AF-E098-1287-45EB22A6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4D6B2-7B77-4A41-B15E-35F9E4DC8A5A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B9374-9685-887B-40E2-DC25CF09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85E93-CEAC-343B-6DF4-2013239E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4F727-ACC3-4A79-9E37-B115E820610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8639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54A9-9AE8-39BB-B22E-7442F02F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/>
          <a:lstStyle>
            <a:lvl1pPr>
              <a:defRPr sz="634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14143-D51B-052A-E490-3EAE3FA36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5681-5C59-CF6B-50F6-9B47BE40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6DAF-3DB5-48E8-9DA7-6809BE83C9C1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98B44-5AB7-682D-A7E5-1A45FC7C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BD7E-9232-D4F0-8CBB-87C87155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B6D94-648C-497D-B232-D3785F7C9AC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06804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4FA0-918A-1B23-275F-075D67FF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F814-A28E-D86D-156D-8521BA222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7334" y="2017752"/>
            <a:ext cx="5099878" cy="411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5764F-C78E-FDA5-82E2-3DAC275D0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8473" y="2017752"/>
            <a:ext cx="5101557" cy="411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05455-A86F-F09A-7F63-D7C68BA3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C494-D296-465A-8323-9F484061F85F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CFDEF-70F5-9E4A-52FB-7A7769B6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8164-02FC-8B66-E6F9-12EB2D6C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67037-9512-44B4-B79B-A6523972BF2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52291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EC04-4183-138B-FDB4-B996BD82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6F5E-3BDA-4FE0-15A1-2E0058B67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FB87D-5218-F8A2-4171-4CAE72B25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C6D00-0211-AA79-DA72-3FBE1D35A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D95A-103E-28A9-0523-AE537D002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A5ED9-B456-BF61-1CF1-76EF5498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C07F-3A63-41C1-9DFC-310CF5A8095E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C6D78-0A08-CB1C-19A1-90DE1ECD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465F4-247E-00ED-DE9A-3D0F54B0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12E6-5FF3-4B58-9879-2FE92C0233C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89345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D44F2-12B6-135B-B54C-C97EBF94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52DBF-ED90-C763-FB9C-FCD7C0F3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C26E-F7AC-40B2-95F6-11FB58B6C0D7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5597-A72E-AEC6-39C7-77B00CD0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EB4B0-3398-F05E-50B0-7C9D5844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12AB6-DC79-4B66-B0E2-452B620DF2B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6154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D42AD-49C6-0359-6291-BD6056B69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4E33-E24B-49F5-A3EC-963A58599CE7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4D472-1B34-4C28-45C9-971AD991D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DB1949-74E4-2114-CE1B-EEE88B095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89DC-DF9B-46AD-8FF3-D6C6407AA01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87112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07B99-4B68-FE75-4FDF-B79C26DF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CFA4-A531-4CE3-974F-D5646C664EA9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BCE32-749F-BE92-2647-3FF25399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BA540-6CEB-D9B3-1096-324202D3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588D-C4BC-48F2-8CCD-98AAFB8717E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6457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E354-B88E-B885-77F0-BE553735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/>
          <a:lstStyle>
            <a:lvl1pPr>
              <a:defRPr sz="338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21760-6C46-2D24-8CDB-5DA5706C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BC7BB-9905-0F83-31AF-FCEAE2C79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97108-9E41-7AD4-D7FA-2AD46FC5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7181-0F97-4593-BC19-0B19D48D7B40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402-F268-0014-B322-BA21BE90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D93B7-29BF-9A0F-F1AF-F4964E4C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E004C-BC57-4BE4-A69A-52A1642875A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22362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453D-173B-1B7A-39E9-BFF11487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/>
          <a:lstStyle>
            <a:lvl1pPr>
              <a:defRPr sz="338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A5CBB-2DAB-5CEF-D6A9-5F6DE5702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BBC15-A0CE-05D7-05EB-2B22A0C0C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6C797-3F09-84B6-3131-E2F9E64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E73E-1CDA-4BA3-86ED-1840AAF9C833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33C7B-F5CB-2AF3-769A-B36141EF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DFD8D-8C70-C494-4EF6-0AB84BAC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FD833-4627-410B-998F-3D8989EE4AA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53499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362-90C7-2C92-3530-9FDE47F4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372BB-4F1F-21C0-3B76-A6E331B3A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A508E-EB28-2CD0-7DEF-5E3BAA7B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9D8E-C8E4-424D-885C-CC44A3D50557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61DEE-5E55-F873-5746-813AE88B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C6A51-3C28-F4F5-CE52-5CB78C1B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38D56-279B-41C9-A22E-FFAA9A6F100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28679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8DDF8-2CE2-7ABA-6224-1B6D8B8A9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39697" y="215048"/>
            <a:ext cx="2600333" cy="59171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E2F0F-3689-F1BD-12B8-2B676ADCC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35339" y="215048"/>
            <a:ext cx="7643097" cy="59171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07F84-0F29-D380-077F-8C30BAFE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F3B5-FFAC-4182-84AE-9EBCE5F7C297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BE8B1-440A-4E7D-2E49-EB7E3EEE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35C2-8FC2-57B9-3C52-D6F725F2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CE5D-1D38-4BE4-9E73-8BC14DAEED0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19407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03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265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590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400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77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D0743A-64F0-3489-89FB-15290416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D065-5699-4DA3-B010-B0B511CCCA18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0FC07-877A-CAD5-FF40-5E6DAB5AA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A1DEC-1547-FE19-44A5-E5F7A55BD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279C2-4BAE-4FC7-8507-BBA46EC8DF9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6777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218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647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57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08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648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096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712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6D2C4B32-C270-F6A3-853F-D0A4DFE2B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8B0954CB-30B1-899A-E22F-B2751AA7D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77C64-6C90-6352-E091-20FB46145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B8BD6D-E53F-3FD1-9AA6-E9449509A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EBB3B-20FE-B8F1-73FE-916E37F68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C62CA-42A6-462F-9FCA-C86D02019C3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4226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F6F3B-0834-9631-7F8F-F83F07C33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4504F1-C058-0758-2C98-6F22921B2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8C39C3-48F3-D058-8F33-9C9BC066C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ED23E-F2AD-4BEE-9B1C-024BE172B2D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72898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1E31CE-08A7-BD45-0A6E-BBFA9D0B51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44ED1-CC25-F292-6265-1DE4A50A6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D95F98-5FB4-224B-EA27-F932669AD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532FF-9E98-449A-A470-B2D2A3CB1E1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38592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74649-86EA-465E-E13A-E494C5986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4FC9C-EBEE-387D-D986-91B37A082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C1DB52-B480-1C06-C9AB-1365AF307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024E0-4465-46F2-9BA1-49731D8B044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3774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191CA-1BFA-B36C-762B-A2F42AA40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84E0-20C0-4C49-857F-4E95411F98E3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7E5A3-D84D-619F-795E-118B755AC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03DD2-A192-FB8D-4AAE-889313BC3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A05E-4F57-4BE6-A539-7CC7BA30570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40287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FD18CD-AFA0-8F54-1760-F8DAAD4E8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61E6FB-0225-5C54-5AB3-BE163A904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B561E3-52B4-48BC-17F3-1AD1F3598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59D1B-FE56-49BF-BF6F-836C9FCBC38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54685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A36120-1F1F-BE1C-6D8B-60E16A4CB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B9CDD7-41C5-324F-FDB6-D0A046821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EA706-57F9-58BD-E5DD-006A0CA4A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4ED5B-22DA-4519-9709-8B11BD86C72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62725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CC9AB5-38F0-CBB0-D7F6-E78E62140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DFA8BF-0AD0-4689-0F14-FBAD6ADF1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857B15-56B5-4DD4-F76A-41C7327B0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A88E-35E8-4C15-A832-C657E7FFBCC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21777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606A4-3D76-5156-8580-934C79217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F9170-611B-2DED-85A9-E49C99442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5F18E-5502-B0B8-DD3B-B63EF369A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3C193-DC47-40B5-86E7-A87F107DA5C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31380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26FBA-278A-8AEA-95FD-7026E0DD9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72328-4FAA-9A19-D99B-7936179F4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FDB18-8146-5344-8F9A-681BE8CC2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FDD88-EAC3-4F48-B365-4494485D050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73326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3823F-81EC-B363-FFC6-EAC533B7D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C7564-D5B2-04A6-4D5D-AA33C8A9D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0D1E4-C819-5B66-2D89-7757E94BC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092CF-23EC-4264-AC5F-49538794BDC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45980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57F532-37FA-436C-3365-A3C6195CC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F45756-55E7-D03B-EBD1-5883C04A8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4CA516-0300-79B7-C595-9728BC6DF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4A334-E671-4E19-AD59-5EEB29438FE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62402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81C64-AFA6-1554-AB7E-7DF8D495C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D7059-D1AC-801A-1FC3-16D807A16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1B742-CD9A-48C5-A62C-2103B37B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F0154-9079-4D27-A296-ABFAEBC7034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3709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13B61E-0F04-A245-E004-DE954A421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1B60-45B2-4B3C-8E7C-58C5DE1DA815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ECB3C4-8D60-F2AF-B4BB-BC106E91E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FAB988-D428-54F1-7E88-688C6F0A7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E7B0-5162-402E-9101-4B57EC0557A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4860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BACE27-8833-70A7-ECC0-5775416F2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EDC0-AEE4-45B3-BAE8-76FF4C9E059C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A20982-B00B-969A-BABA-83EB3BA9E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0BDD7D-5F8D-F826-9F24-EC8B999B2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68608-62B0-4CAE-906F-20484222CC0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0364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A0D808-AD99-D4C9-212F-750279B98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5340-7842-47CC-8BB4-C6643B81D6B7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457F45-79BB-78AF-800C-3B4A55C8D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9EB54F-685B-6203-8FB1-B055B667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2624-ACE1-4561-A437-CB6AD4EA457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1421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69BF8-3546-67C5-2AEF-641C7E7FC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7C05-2138-499C-8E19-EFCBEAEA8E2C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65B2D-FEF2-2A31-C440-B285D832F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05BEE-4065-4EE8-4A40-E2C550C53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52724-5B4E-43FE-9BB2-AFC37EF00C8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9570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DC464-24F8-7250-C82F-23D8A2B37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A393-2E53-4C6B-A9F0-05C5D3EF24BA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41BC91-B8B7-D86E-0DA7-D7BEC3C5B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FD29F-1AB6-D9E9-174B-A6F3BDF9E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5F91-3B9A-48B1-9CE4-3ADA2618FCF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016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E3E9D6F-5E2C-3445-4749-60F1082B7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DF96981-A871-E728-2F82-1BC225E68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A61A992-2CDB-4833-3AE5-7F328787AC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579C3509-7203-4D42-B8C7-6DBBB0FBC6BF}" type="datetime1">
              <a:rPr lang="hr-HR"/>
              <a:pPr>
                <a:defRPr/>
              </a:pPr>
              <a:t>22.7.2024.</a:t>
            </a:fld>
            <a:endParaRPr lang="de-DE" alt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0D5DCF6-B75E-8BEA-BE1A-296315291F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4CE339E0-694F-2202-14EE-517DB3782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213D1B9-22E5-4EFA-ACF7-7443E6418F5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103" name="Freeform 7">
            <a:extLst>
              <a:ext uri="{FF2B5EF4-FFF2-40B4-BE49-F238E27FC236}">
                <a16:creationId xmlns:a16="http://schemas.microsoft.com/office/drawing/2014/main" id="{CF369E60-74EA-2BC8-C90B-3E49625B4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0D30D591-6A42-1164-35B7-DFFF7A9D1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>
            <a:extLst>
              <a:ext uri="{FF2B5EF4-FFF2-40B4-BE49-F238E27FC236}">
                <a16:creationId xmlns:a16="http://schemas.microsoft.com/office/drawing/2014/main" id="{228BB019-9C39-C2E6-071A-7ACAEAC8401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7766"/>
            <a:ext cx="12012262" cy="1053396"/>
            <a:chOff x="0" y="1536"/>
            <a:chExt cx="5675" cy="663"/>
          </a:xfrm>
        </p:grpSpPr>
        <p:grpSp>
          <p:nvGrpSpPr>
            <p:cNvPr id="116739" name="Group 3">
              <a:extLst>
                <a:ext uri="{FF2B5EF4-FFF2-40B4-BE49-F238E27FC236}">
                  <a16:creationId xmlns:a16="http://schemas.microsoft.com/office/drawing/2014/main" id="{BB7FE81E-3646-2115-5E57-407AE9AAB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2C235133-810D-B49E-F60C-E67D16966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FC32855F-828F-BF32-DFB7-479D0FFFB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16742" name="Group 6">
              <a:extLst>
                <a:ext uri="{FF2B5EF4-FFF2-40B4-BE49-F238E27FC236}">
                  <a16:creationId xmlns:a16="http://schemas.microsoft.com/office/drawing/2014/main" id="{B373D1AC-DB7E-2347-62CE-5294FC651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0D2C2712-8FB6-30AF-3998-30CCEFB05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61134061-172C-9326-2A09-4A6E9B81B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B2408C8A-D370-E760-C6AE-42516D00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99CF6A70-C362-A049-9761-DA580A070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EA538409-8949-8441-A732-3B19F373A2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6748" name="Rectangle 9">
            <a:extLst>
              <a:ext uri="{FF2B5EF4-FFF2-40B4-BE49-F238E27FC236}">
                <a16:creationId xmlns:a16="http://schemas.microsoft.com/office/drawing/2014/main" id="{9310B5E9-9CA0-DE3A-6D74-EF60994FF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5339" y="215048"/>
            <a:ext cx="10389573" cy="1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16749" name="Rectangle 10">
            <a:extLst>
              <a:ext uri="{FF2B5EF4-FFF2-40B4-BE49-F238E27FC236}">
                <a16:creationId xmlns:a16="http://schemas.microsoft.com/office/drawing/2014/main" id="{68B302E8-E6D9-FF9B-AA5A-6DFA525D6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7335" y="2017752"/>
            <a:ext cx="10362696" cy="41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76EE6E7F-2059-08DA-5A95-6377D544B6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324" y="6248139"/>
            <a:ext cx="2539860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481" smtClean="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9CBA0A1A-47DA-4468-8171-4E6D01E11310}" type="datetimeFigureOut">
              <a:rPr lang="hr-HR"/>
              <a:pPr>
                <a:defRPr/>
              </a:pPr>
              <a:t>22.7.2024.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CB2006D3-A91F-6CE1-C2F3-2677BAF020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421" y="6248139"/>
            <a:ext cx="3860184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481" smtClean="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EC8971E3-38F9-0F87-A735-B3CAAE11E6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840" y="6248139"/>
            <a:ext cx="2539860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481">
                <a:solidFill>
                  <a:schemeClr val="bg2"/>
                </a:solidFill>
                <a:latin typeface="+mn-lt"/>
                <a:cs typeface="Tahoma" panose="020B0604030504040204" pitchFamily="34" charset="0"/>
              </a:defRPr>
            </a:lvl1pPr>
          </a:lstStyle>
          <a:p>
            <a:fld id="{260B0469-0702-49A5-9374-7B2755D94EE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930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56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83763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67527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451290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935053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62822" indent="-36282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2352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209408" indent="-24188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6935" indent="-24188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22B9D139-8CD9-3CA3-9085-D88B957783D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B98A6E57-0682-A9B0-2564-38D2B0E8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5564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5564 h 3840"/>
                <a:gd name="T8" fmla="*/ 0 w 1824"/>
                <a:gd name="T9" fmla="*/ 45564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F5F76010-FCF9-6095-AFC8-0B48847B982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801A1E41-DB69-E827-C300-B5182F3B0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96DDA512-D87E-BDE4-46FA-785C4A77F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EFD28DE9-765B-6618-2245-B0C85A53E5C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E8BEEDF7-130E-63C3-A281-C607D8FB1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70AFF79C-56D5-1C45-045D-D2618884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1A1DFC6-8E3B-3528-CD13-2EEBF597894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30CA0DB-CCBF-9617-E427-3A07F2C5391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74835A6-6739-637E-6F68-34B2080925E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B237A65-E0C4-47F5-CCCA-7C4ADA303C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7C369035-28E1-2FC0-C64A-9C9DA0162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6E342D7-4DB8-63B6-0A91-282157C89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133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573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EFD826-1E00-26B0-1AB9-A7BB66EEA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AA828F-8F5B-585A-0613-51E477F41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C923479-8B50-531A-20B8-003C87FD2F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BB05727-F97D-4CFE-B63E-05DA6F61CB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921B6CF-A541-D8F7-2433-2935DAE1A9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2E02530E-F577-404C-BBD4-94307B4AC215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B636F9F8-698C-3211-24A6-81C9CD171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EF811284-FCF6-2908-2308-D0F6D1009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1F529330-4EC2-0251-9BA4-209E1310A7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8E31BA-A1BC-4911-BF5C-321DF9BCB2B0}" type="slidenum">
              <a:rPr lang="hr-HR" altLang="en-US" sz="120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/>
              <a:t>1</a:t>
            </a:fld>
            <a:endParaRPr lang="hr-HR" altLang="en-US" sz="12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AF9647DA-948B-1389-2C8B-542D7C9E08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2EB7ED-D055-4589-B897-6EC4A19F705D}" type="slidenum">
              <a:rPr lang="hr-HR" altLang="en-US" sz="1200">
                <a:latin typeface="Garamond" panose="02020404030301010803" pitchFamily="18" charset="0"/>
              </a:rPr>
              <a:pPr algn="r" eaLnBrk="1" hangingPunct="1"/>
              <a:t>1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169A4853-BD07-7295-3206-696E62B6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268760"/>
            <a:ext cx="8998768" cy="2259012"/>
          </a:xfrm>
        </p:spPr>
        <p:txBody>
          <a:bodyPr anchor="t"/>
          <a:lstStyle/>
          <a:p>
            <a:pPr algn="l" eaLnBrk="1" hangingPunct="1"/>
            <a:r>
              <a:rPr lang="hr-HR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Uskrsli Isus i Petar</a:t>
            </a:r>
            <a:br>
              <a:rPr lang="hr-HR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vježba </a:t>
            </a:r>
            <a:b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apostolskoga prvaka</a:t>
            </a:r>
            <a:endParaRPr lang="hr-HR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2611870B-BCFA-F3C5-32CF-F054E4CE6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1624" y="4005064"/>
            <a:ext cx="6192688" cy="2495550"/>
          </a:xfrm>
        </p:spPr>
        <p:txBody>
          <a:bodyPr/>
          <a:lstStyle/>
          <a:p>
            <a:pPr algn="l" eaLnBrk="1" hangingPunct="1"/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kako je Petar došao </a:t>
            </a:r>
            <a:b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mira</a:t>
            </a:r>
          </a:p>
          <a:p>
            <a:pPr algn="l" eaLnBrk="1" hangingPunct="1"/>
            <a:r>
              <a:rPr lang="hr-H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21,15-19</a:t>
            </a:r>
          </a:p>
        </p:txBody>
      </p:sp>
      <p:pic>
        <p:nvPicPr>
          <p:cNvPr id="9222" name="Picture 5" descr="220px-Pope-peter_pprubens">
            <a:extLst>
              <a:ext uri="{FF2B5EF4-FFF2-40B4-BE49-F238E27FC236}">
                <a16:creationId xmlns:a16="http://schemas.microsoft.com/office/drawing/2014/main" id="{6CA08C60-B292-1738-F048-C34F7C16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946321"/>
            <a:ext cx="3719735" cy="490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DD59EBF-7EE7-E9C3-68A4-63ED28739A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 uskrsli Gospodin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EA1CB9B-86FD-3696-56D2-423A7921D53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1" y="1600201"/>
            <a:ext cx="5991226" cy="4492625"/>
          </a:xfrm>
        </p:spPr>
        <p:txBody>
          <a:bodyPr/>
          <a:lstStyle/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Kakvo je moje iskustvo pomirenja?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nalog meni Isus daje?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me je Gospodin vodio u ovim duhovnim vježbama?</a:t>
            </a:r>
          </a:p>
        </p:txBody>
      </p:sp>
      <p:pic>
        <p:nvPicPr>
          <p:cNvPr id="3" name="Picture 2" descr="A close up of a person's face&#10;&#10;Description automatically generated">
            <a:extLst>
              <a:ext uri="{FF2B5EF4-FFF2-40B4-BE49-F238E27FC236}">
                <a16:creationId xmlns:a16="http://schemas.microsoft.com/office/drawing/2014/main" id="{73CD0FEA-F84A-33E2-DA23-8C4202EFC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18" y="0"/>
            <a:ext cx="526258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044D3CF-D44D-2394-53E6-F21178047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Uskrsnu (Ps 95)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49513B30-88C9-2A0F-ACB6-05221B30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" y="2852936"/>
            <a:ext cx="119322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1F529330-4EC2-0251-9BA4-209E1310A7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8E31BA-A1BC-4911-BF5C-321DF9BCB2B0}" type="slidenum">
              <a:rPr lang="hr-HR" altLang="en-US" sz="120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/>
              <a:t>3</a:t>
            </a:fld>
            <a:endParaRPr lang="hr-HR" altLang="en-US" sz="12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AF9647DA-948B-1389-2C8B-542D7C9E08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2EB7ED-D055-4589-B897-6EC4A19F705D}" type="slidenum">
              <a:rPr lang="hr-HR" altLang="en-US" sz="1200">
                <a:latin typeface="Garamond" panose="02020404030301010803" pitchFamily="18" charset="0"/>
              </a:rPr>
              <a:pPr algn="r" eaLnBrk="1" hangingPunct="1"/>
              <a:t>3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169A4853-BD07-7295-3206-696E62B6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268760"/>
            <a:ext cx="8998768" cy="2259012"/>
          </a:xfrm>
        </p:spPr>
        <p:txBody>
          <a:bodyPr anchor="t"/>
          <a:lstStyle/>
          <a:p>
            <a:pPr algn="l" eaLnBrk="1" hangingPunct="1"/>
            <a:r>
              <a:rPr lang="hr-HR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Uskrsli Isus i Petar</a:t>
            </a:r>
            <a:br>
              <a:rPr lang="hr-HR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vježba </a:t>
            </a:r>
            <a:b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apostolskoga prvaka</a:t>
            </a:r>
            <a:endParaRPr lang="hr-HR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2611870B-BCFA-F3C5-32CF-F054E4CE6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1624" y="4005064"/>
            <a:ext cx="6192688" cy="2495550"/>
          </a:xfrm>
        </p:spPr>
        <p:txBody>
          <a:bodyPr/>
          <a:lstStyle/>
          <a:p>
            <a:pPr algn="l" eaLnBrk="1" hangingPunct="1"/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kako je Petar došao </a:t>
            </a:r>
            <a:b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mira</a:t>
            </a:r>
          </a:p>
          <a:p>
            <a:pPr algn="l" eaLnBrk="1" hangingPunct="1"/>
            <a:r>
              <a:rPr lang="hr-H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21,15-19</a:t>
            </a:r>
          </a:p>
        </p:txBody>
      </p:sp>
      <p:pic>
        <p:nvPicPr>
          <p:cNvPr id="9222" name="Picture 5" descr="220px-Pope-peter_pprubens">
            <a:extLst>
              <a:ext uri="{FF2B5EF4-FFF2-40B4-BE49-F238E27FC236}">
                <a16:creationId xmlns:a16="http://schemas.microsoft.com/office/drawing/2014/main" id="{6CA08C60-B292-1738-F048-C34F7C16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946321"/>
            <a:ext cx="3719735" cy="490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4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99D115D-8280-9C39-4AC9-4B18C071095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705649" y="1413184"/>
            <a:ext cx="8207706" cy="2880872"/>
          </a:xfr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en-US" sz="7998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Dođite, </a:t>
            </a:r>
            <a:br>
              <a:rPr lang="hr-HR" altLang="en-US" sz="7998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7998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otpočinite!</a:t>
            </a:r>
            <a:br>
              <a:rPr lang="hr-HR" altLang="en-US" sz="5398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5490C10-2F38-0681-A952-6AC4D49A11F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064368" y="4508335"/>
            <a:ext cx="8207706" cy="2349140"/>
          </a:xfr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Sestre Uršulinke</a:t>
            </a:r>
          </a:p>
          <a:p>
            <a:pPr marL="0" indent="0" algn="ctr"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Ludbreg, 14. do 23. srpnja 2024.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1907C829-572D-64AB-9971-E28748D2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259" y="-7060"/>
            <a:ext cx="3436436" cy="50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DD59EBF-7EE7-E9C3-68A4-63ED28739A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 uskrsli Gospodin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EA1CB9B-86FD-3696-56D2-423A7921D53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1" y="1600201"/>
            <a:ext cx="5991226" cy="4492625"/>
          </a:xfrm>
        </p:spPr>
        <p:txBody>
          <a:bodyPr/>
          <a:lstStyle/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Kakvo je moje iskustvo pomirenja?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nalog meni Isus daje?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me je Gospodin vodio u ovim duhovnim vježbama?</a:t>
            </a:r>
          </a:p>
        </p:txBody>
      </p:sp>
      <p:pic>
        <p:nvPicPr>
          <p:cNvPr id="3" name="Picture 2" descr="A close up of a person's face&#10;&#10;Description automatically generated">
            <a:extLst>
              <a:ext uri="{FF2B5EF4-FFF2-40B4-BE49-F238E27FC236}">
                <a16:creationId xmlns:a16="http://schemas.microsoft.com/office/drawing/2014/main" id="{73CD0FEA-F84A-33E2-DA23-8C4202EFC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18" y="0"/>
            <a:ext cx="5262582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344E9ABD-2AE5-A38D-7397-B639E1FE82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9B78A84-F375-4ED8-963F-1A7D242C6C3D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30AE3C7-2C56-79C6-2337-59226C0C9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116632"/>
            <a:ext cx="7776864" cy="1139825"/>
          </a:xfrm>
        </p:spPr>
        <p:txBody>
          <a:bodyPr/>
          <a:lstStyle/>
          <a:p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istom moru</a:t>
            </a:r>
            <a:endParaRPr lang="de-DE" altLang="sr-Latn-R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BB5A4E-9642-D169-F2C6-ECC443C545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124744"/>
            <a:ext cx="11017224" cy="504055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tvoju riječ! (Lk 5,5) – Idi od mene! (8)</a:t>
            </a:r>
          </a:p>
          <a:p>
            <a:pPr lvl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Učinit ću vas ribarima!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1,17) </a:t>
            </a:r>
          </a:p>
          <a:p>
            <a:pPr lvl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Ostaviše sve (Lk 5,11).</a:t>
            </a:r>
          </a:p>
          <a:p>
            <a:pPr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Petar siđe s lađe te, hodeći po vodi,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pođe k Isusu. (Mt 14,29) – spašen</a:t>
            </a:r>
          </a:p>
          <a:p>
            <a:pPr lvl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 se klanjaju Sinu Božjemu (14,33)</a:t>
            </a:r>
          </a:p>
          <a:p>
            <a:pPr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doplivao, vuče mrežu (21,7.11)</a:t>
            </a:r>
          </a:p>
          <a:p>
            <a:pPr lvl="1">
              <a:spcBef>
                <a:spcPts val="600"/>
              </a:spcBef>
            </a:pPr>
            <a:r>
              <a:rPr lang="pl-P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Trčao, prvi na grobu (Iv 20,4.6)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Stvarno potonuo</a:t>
            </a:r>
          </a:p>
        </p:txBody>
      </p:sp>
      <p:pic>
        <p:nvPicPr>
          <p:cNvPr id="5" name="Content Placeholder 4" descr="A body of water with rocks and mountains in the background&#10;&#10;Description automatically generated">
            <a:extLst>
              <a:ext uri="{FF2B5EF4-FFF2-40B4-BE49-F238E27FC236}">
                <a16:creationId xmlns:a16="http://schemas.microsoft.com/office/drawing/2014/main" id="{963374CB-E876-26BD-8FEB-305CEC3AA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60" y="0"/>
            <a:ext cx="3862525" cy="5150034"/>
          </a:xfrm>
        </p:spPr>
      </p:pic>
    </p:spTree>
    <p:extLst>
      <p:ext uri="{BB962C8B-B14F-4D97-AF65-F5344CB8AC3E}">
        <p14:creationId xmlns:p14="http://schemas.microsoft.com/office/powerpoint/2010/main" val="16072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>
            <a:extLst>
              <a:ext uri="{FF2B5EF4-FFF2-40B4-BE49-F238E27FC236}">
                <a16:creationId xmlns:a16="http://schemas.microsoft.com/office/drawing/2014/main" id="{C7C72623-4085-FCB8-5E08-19C3D2B1B8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9567928-A190-4420-8F6A-28666FAFE2E4}" type="slidenum">
              <a:rPr lang="hr-HR" altLang="en-US" sz="120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r-HR" altLang="en-US" sz="12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15363" name="Slide Number Placeholder 6">
            <a:extLst>
              <a:ext uri="{FF2B5EF4-FFF2-40B4-BE49-F238E27FC236}">
                <a16:creationId xmlns:a16="http://schemas.microsoft.com/office/drawing/2014/main" id="{43234625-24BF-A93B-C93A-7C2ADB440E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0CD2DFD-CB55-4D1A-A735-0E0A76B54136}" type="slidenum">
              <a:rPr lang="hr-HR" altLang="en-US" sz="120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AFB24EDF-CB77-DDF0-0943-E1750F4DF1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Ribar postaje pastir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B8EA782-4C09-C81F-2451-880BCABEF44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125539"/>
            <a:ext cx="8294712" cy="5005387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ἀνθρ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ακι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18,18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21,9):</a:t>
            </a:r>
          </a:p>
          <a:p>
            <a:pPr eaLnBrk="1" hangingPunct="1"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“žar” – ugođaj; doručak (roštilj)</a:t>
            </a:r>
          </a:p>
          <a:p>
            <a:pPr eaLnBrk="1" hangingPunct="1"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Kristova inicijativa (21,14.15-17):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“treći put” (14) – bez žurbe  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Postupno; ponavljanje:</a:t>
            </a:r>
          </a:p>
          <a:p>
            <a:pPr eaLnBrk="1" hangingPunct="1">
              <a:spcBef>
                <a:spcPts val="400"/>
              </a:spcBef>
            </a:pPr>
            <a:r>
              <a:rPr lang="hr-H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Ljubav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3x – </a:t>
            </a:r>
            <a:r>
              <a:rPr lang="hr-HR" alt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(15.16.17)</a:t>
            </a:r>
          </a:p>
          <a:p>
            <a:pPr eaLnBrk="1" hangingPunct="1"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Da, Gospodine  3x – </a:t>
            </a:r>
            <a:r>
              <a:rPr lang="hr-HR" alt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sluša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Pasi! 3x – </a:t>
            </a:r>
            <a:r>
              <a:rPr lang="hr-HR" altLang="en-US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nalaže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(15.17); 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Budi pastir ! (16);  janje (15.16), ovca (17)</a:t>
            </a:r>
          </a:p>
          <a:p>
            <a:pPr eaLnBrk="1" hangingPunct="1"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Žalost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21,17), plač (Lk 22,62)</a:t>
            </a:r>
          </a:p>
        </p:txBody>
      </p:sp>
      <p:pic>
        <p:nvPicPr>
          <p:cNvPr id="3" name="Picture 2" descr="A stained glass window with two people&#10;&#10;Description automatically generated">
            <a:extLst>
              <a:ext uri="{FF2B5EF4-FFF2-40B4-BE49-F238E27FC236}">
                <a16:creationId xmlns:a16="http://schemas.microsoft.com/office/drawing/2014/main" id="{35DBB17D-D026-275D-4114-8692F710B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0" y="0"/>
            <a:ext cx="465328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E52C26A-2F9D-B847-9695-D244475822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0DBF0E8-6CE8-43D7-BAE9-11443EB0CE40}" type="slidenum">
              <a:rPr lang="hr-HR" altLang="en-US" sz="120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r-HR" altLang="en-US" sz="12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6E6C48A-7F15-1DB6-3796-67485E2F4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Poziv i plodovi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1738B13-0B3C-8A44-44B6-171B7DEEE3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24744"/>
            <a:ext cx="10972799" cy="5006181"/>
          </a:xfrm>
        </p:spPr>
        <p:txBody>
          <a:bodyPr/>
          <a:lstStyle/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Ljubiš li </a:t>
            </a:r>
            <a:r>
              <a:rPr lang="hr-HR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“Ja jesam”</a:t>
            </a:r>
          </a:p>
          <a:p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Šimune!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21,15.16.17)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“Idi za mnom!” (21,19) – na kraju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Dobri pastir – iskustvo jaganjca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Plodovi: 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“Bog ga uskrisi” (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2,24.32; 10,40)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Pismo: treba ustati od mrtvih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20,9)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Krštenje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2,38) i proroci (10,43): 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Oproštenje grijeha (usp. 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31,34: jer ću oprostiti)</a:t>
            </a:r>
          </a:p>
        </p:txBody>
      </p:sp>
      <p:pic>
        <p:nvPicPr>
          <p:cNvPr id="4" name="Picture 3" descr="A painting of a person holding a flute&#10;&#10;Description automatically generated">
            <a:extLst>
              <a:ext uri="{FF2B5EF4-FFF2-40B4-BE49-F238E27FC236}">
                <a16:creationId xmlns:a16="http://schemas.microsoft.com/office/drawing/2014/main" id="{E176DFB5-9D37-9CDB-22ED-42778F77C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-2965"/>
            <a:ext cx="4295800" cy="537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66FCA75-C598-D47D-3769-089C6B1AB9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384" y="260351"/>
            <a:ext cx="9670529" cy="1139825"/>
          </a:xfrm>
        </p:spPr>
        <p:txBody>
          <a:bodyPr/>
          <a:lstStyle/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Potpun uspjeh Kristove pedagogije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D3D5CA-3327-E5BF-6A58-DF2250A5AA0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1384" y="981076"/>
            <a:ext cx="9011717" cy="5178425"/>
          </a:xfrm>
        </p:spPr>
        <p:txBody>
          <a:bodyPr/>
          <a:lstStyle/>
          <a:p>
            <a:pPr eaLnBrk="1" hangingPunct="1"/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Petar </a:t>
            </a:r>
            <a:r>
              <a:rPr lang="hr-HR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uskrisuje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Tabitu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Jopi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9,40s</a:t>
            </a:r>
          </a:p>
          <a:p>
            <a:pPr eaLnBrk="1" hangingPunct="1"/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istjerao (usp. 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5,40)</a:t>
            </a:r>
          </a:p>
          <a:p>
            <a:pPr marL="742950" lvl="1" indent="-285750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Zapovijeda:</a:t>
            </a:r>
          </a:p>
          <a:p>
            <a:pPr eaLnBrk="1" hangingPunct="1"/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“Ustani!” (usp. Kum! 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5,41)</a:t>
            </a:r>
          </a:p>
          <a:p>
            <a:pPr eaLnBrk="1" hangingPunct="1"/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Pruža ruku (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9,41)</a:t>
            </a:r>
          </a:p>
          <a:p>
            <a:pPr marL="742950" lvl="1" indent="-285750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primio je za ruku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5,41)</a:t>
            </a:r>
          </a:p>
          <a:p>
            <a:pPr marL="742950" lvl="1" indent="-285750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uskrisenja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Jairove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kćeri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5,35–43)</a:t>
            </a:r>
          </a:p>
        </p:txBody>
      </p:sp>
      <p:pic>
        <p:nvPicPr>
          <p:cNvPr id="17412" name="Picture 4" descr="GUERCINO-523849">
            <a:extLst>
              <a:ext uri="{FF2B5EF4-FFF2-40B4-BE49-F238E27FC236}">
                <a16:creationId xmlns:a16="http://schemas.microsoft.com/office/drawing/2014/main" id="{A85752CC-7CA9-CE40-9C3F-9522F9B8CABF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0096" y="1692640"/>
            <a:ext cx="5231904" cy="4466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2152</TotalTime>
  <Words>434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Garamond</vt:lpstr>
      <vt:lpstr>Tahoma</vt:lpstr>
      <vt:lpstr>Times New Roman</vt:lpstr>
      <vt:lpstr>Wingdings</vt:lpstr>
      <vt:lpstr>9_Edge</vt:lpstr>
      <vt:lpstr>4_Blends</vt:lpstr>
      <vt:lpstr>2_TS001069000</vt:lpstr>
      <vt:lpstr>Edge</vt:lpstr>
      <vt:lpstr>Uskrsli Isus i Petar Duhovna vježba  apostolskoga prvaka</vt:lpstr>
      <vt:lpstr>Uskrsnu (Ps 95)</vt:lpstr>
      <vt:lpstr>Uskrsli Isus i Petar Duhovna vježba  apostolskoga prvaka</vt:lpstr>
      <vt:lpstr>Dođite,  otpočinite!  Duhovne vježbe</vt:lpstr>
      <vt:lpstr>Moj uskrsli Gospodin</vt:lpstr>
      <vt:lpstr>Na istom moru</vt:lpstr>
      <vt:lpstr>Ribar postaje pastir</vt:lpstr>
      <vt:lpstr>Poziv i plodovi</vt:lpstr>
      <vt:lpstr>Potpun uspjeh Kristove pedagogije</vt:lpstr>
      <vt:lpstr>Moj uskrsli Gospodin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Tobija</dc:title>
  <dc:creator>Guenther</dc:creator>
  <cp:lastModifiedBy>Niko Bilić</cp:lastModifiedBy>
  <cp:revision>81</cp:revision>
  <dcterms:created xsi:type="dcterms:W3CDTF">2007-11-22T07:55:53Z</dcterms:created>
  <dcterms:modified xsi:type="dcterms:W3CDTF">2024-07-22T08:50:38Z</dcterms:modified>
</cp:coreProperties>
</file>