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hp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/>
    <p:restoredTop sz="94655"/>
  </p:normalViewPr>
  <p:slideViewPr>
    <p:cSldViewPr snapToGrid="0" snapToObjects="1">
      <p:cViewPr>
        <p:scale>
          <a:sx n="120" d="100"/>
          <a:sy n="120" d="100"/>
        </p:scale>
        <p:origin x="256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6C40E-E58E-4CE2-926D-4C1F17E6DAB4}" type="doc">
      <dgm:prSet loTypeId="urn:microsoft.com/office/officeart/2005/8/layout/matrix3" loCatId="matrix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2953F1-7352-4C30-8BDB-E1DC660E7F72}">
      <dgm:prSet/>
      <dgm:spPr/>
      <dgm:t>
        <a:bodyPr/>
        <a:lstStyle/>
        <a:p>
          <a:r>
            <a:rPr lang="sr-Latn-RS"/>
            <a:t>Samson oblikovan od majčine utrobe</a:t>
          </a:r>
          <a:endParaRPr lang="en-US"/>
        </a:p>
      </dgm:t>
    </dgm:pt>
    <dgm:pt modelId="{F92C46A8-A8E6-417D-A643-A008496D2020}" type="parTrans" cxnId="{BC751E68-7FD1-4EBD-AEE1-02E3C7004E84}">
      <dgm:prSet/>
      <dgm:spPr/>
      <dgm:t>
        <a:bodyPr/>
        <a:lstStyle/>
        <a:p>
          <a:endParaRPr lang="en-US"/>
        </a:p>
      </dgm:t>
    </dgm:pt>
    <dgm:pt modelId="{CBF81741-7F25-4B73-9478-E987FA516BA5}" type="sibTrans" cxnId="{BC751E68-7FD1-4EBD-AEE1-02E3C7004E84}">
      <dgm:prSet/>
      <dgm:spPr/>
      <dgm:t>
        <a:bodyPr/>
        <a:lstStyle/>
        <a:p>
          <a:endParaRPr lang="en-US"/>
        </a:p>
      </dgm:t>
    </dgm:pt>
    <dgm:pt modelId="{A1F04E7A-6B45-448F-BD1E-BDDB694338A3}">
      <dgm:prSet/>
      <dgm:spPr/>
      <dgm:t>
        <a:bodyPr/>
        <a:lstStyle/>
        <a:p>
          <a:r>
            <a:rPr lang="sr-Latn-RS"/>
            <a:t>Zvanje svojih roditelja</a:t>
          </a:r>
          <a:endParaRPr lang="en-US"/>
        </a:p>
      </dgm:t>
    </dgm:pt>
    <dgm:pt modelId="{91706A8E-8EA7-4C24-ABD6-4F0A1C16D74C}" type="parTrans" cxnId="{A0471B5D-42BC-4B16-85AD-2C230125AEE5}">
      <dgm:prSet/>
      <dgm:spPr/>
      <dgm:t>
        <a:bodyPr/>
        <a:lstStyle/>
        <a:p>
          <a:endParaRPr lang="en-US"/>
        </a:p>
      </dgm:t>
    </dgm:pt>
    <dgm:pt modelId="{A32AFB63-D424-47F9-B6F4-3C4393A7517B}" type="sibTrans" cxnId="{A0471B5D-42BC-4B16-85AD-2C230125AEE5}">
      <dgm:prSet/>
      <dgm:spPr/>
      <dgm:t>
        <a:bodyPr/>
        <a:lstStyle/>
        <a:p>
          <a:endParaRPr lang="en-US"/>
        </a:p>
      </dgm:t>
    </dgm:pt>
    <dgm:pt modelId="{5889291A-7617-4536-832E-3B824A908FC0}">
      <dgm:prSet/>
      <dgm:spPr/>
      <dgm:t>
        <a:bodyPr/>
        <a:lstStyle/>
        <a:p>
          <a:r>
            <a:rPr lang="sr-Latn-RS"/>
            <a:t>Roditelji svijedoče životom za Boga, čuvaju vrijednosti, razgovaraju o svojoj vjeri</a:t>
          </a:r>
          <a:endParaRPr lang="en-US"/>
        </a:p>
      </dgm:t>
    </dgm:pt>
    <dgm:pt modelId="{689A4346-9F77-4B9B-881D-B4CC3B596083}" type="parTrans" cxnId="{C2D5332B-B77F-4611-A313-EEA57EFF27FF}">
      <dgm:prSet/>
      <dgm:spPr/>
      <dgm:t>
        <a:bodyPr/>
        <a:lstStyle/>
        <a:p>
          <a:endParaRPr lang="en-US"/>
        </a:p>
      </dgm:t>
    </dgm:pt>
    <dgm:pt modelId="{74911079-BEED-405B-92EE-62A4439F74D0}" type="sibTrans" cxnId="{C2D5332B-B77F-4611-A313-EEA57EFF27FF}">
      <dgm:prSet/>
      <dgm:spPr/>
      <dgm:t>
        <a:bodyPr/>
        <a:lstStyle/>
        <a:p>
          <a:endParaRPr lang="en-US"/>
        </a:p>
      </dgm:t>
    </dgm:pt>
    <dgm:pt modelId="{D10477EE-DAFF-461D-AF20-4C8B160E7776}">
      <dgm:prSet/>
      <dgm:spPr/>
      <dgm:t>
        <a:bodyPr/>
        <a:lstStyle/>
        <a:p>
          <a:r>
            <a:rPr lang="sr-Latn-RS"/>
            <a:t>Majka – bogoljubna žena</a:t>
          </a:r>
          <a:endParaRPr lang="en-US"/>
        </a:p>
      </dgm:t>
    </dgm:pt>
    <dgm:pt modelId="{265B45C6-6E91-4C61-9B98-7D4460455FCC}" type="parTrans" cxnId="{C22123CE-3A7B-437A-8B62-0EA8A5F93826}">
      <dgm:prSet/>
      <dgm:spPr/>
      <dgm:t>
        <a:bodyPr/>
        <a:lstStyle/>
        <a:p>
          <a:endParaRPr lang="en-US"/>
        </a:p>
      </dgm:t>
    </dgm:pt>
    <dgm:pt modelId="{8D626854-4940-4ABF-AF81-B7F49012D761}" type="sibTrans" cxnId="{C22123CE-3A7B-437A-8B62-0EA8A5F93826}">
      <dgm:prSet/>
      <dgm:spPr/>
      <dgm:t>
        <a:bodyPr/>
        <a:lstStyle/>
        <a:p>
          <a:endParaRPr lang="en-US"/>
        </a:p>
      </dgm:t>
    </dgm:pt>
    <dgm:pt modelId="{91936735-1ABA-BF49-B57D-091343B75783}" type="pres">
      <dgm:prSet presAssocID="{22A6C40E-E58E-4CE2-926D-4C1F17E6DAB4}" presName="matrix" presStyleCnt="0">
        <dgm:presLayoutVars>
          <dgm:chMax val="1"/>
          <dgm:dir/>
          <dgm:resizeHandles val="exact"/>
        </dgm:presLayoutVars>
      </dgm:prSet>
      <dgm:spPr/>
    </dgm:pt>
    <dgm:pt modelId="{F0CB7891-8302-7D41-B24D-1AC4524D286A}" type="pres">
      <dgm:prSet presAssocID="{22A6C40E-E58E-4CE2-926D-4C1F17E6DAB4}" presName="diamond" presStyleLbl="bgShp" presStyleIdx="0" presStyleCnt="1"/>
      <dgm:spPr/>
    </dgm:pt>
    <dgm:pt modelId="{39B90180-5E8B-494F-ADFD-95BC070354D6}" type="pres">
      <dgm:prSet presAssocID="{22A6C40E-E58E-4CE2-926D-4C1F17E6DAB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B54708F-D3B7-9E47-A52E-4C86AEA8091D}" type="pres">
      <dgm:prSet presAssocID="{22A6C40E-E58E-4CE2-926D-4C1F17E6DAB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E434873-1AEB-C447-B481-EA2A8531E30F}" type="pres">
      <dgm:prSet presAssocID="{22A6C40E-E58E-4CE2-926D-4C1F17E6DAB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A4074C-2F27-9F46-AFE8-5060A5B2A855}" type="pres">
      <dgm:prSet presAssocID="{22A6C40E-E58E-4CE2-926D-4C1F17E6DAB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E3CC003-D484-424F-935A-2A5CEBE05C48}" type="presOf" srcId="{22A6C40E-E58E-4CE2-926D-4C1F17E6DAB4}" destId="{91936735-1ABA-BF49-B57D-091343B75783}" srcOrd="0" destOrd="0" presId="urn:microsoft.com/office/officeart/2005/8/layout/matrix3"/>
    <dgm:cxn modelId="{C2D5332B-B77F-4611-A313-EEA57EFF27FF}" srcId="{22A6C40E-E58E-4CE2-926D-4C1F17E6DAB4}" destId="{5889291A-7617-4536-832E-3B824A908FC0}" srcOrd="2" destOrd="0" parTransId="{689A4346-9F77-4B9B-881D-B4CC3B596083}" sibTransId="{74911079-BEED-405B-92EE-62A4439F74D0}"/>
    <dgm:cxn modelId="{F211803E-8240-A84B-A041-3D0C1300AF73}" type="presOf" srcId="{D10477EE-DAFF-461D-AF20-4C8B160E7776}" destId="{BEA4074C-2F27-9F46-AFE8-5060A5B2A855}" srcOrd="0" destOrd="0" presId="urn:microsoft.com/office/officeart/2005/8/layout/matrix3"/>
    <dgm:cxn modelId="{A0471B5D-42BC-4B16-85AD-2C230125AEE5}" srcId="{22A6C40E-E58E-4CE2-926D-4C1F17E6DAB4}" destId="{A1F04E7A-6B45-448F-BD1E-BDDB694338A3}" srcOrd="1" destOrd="0" parTransId="{91706A8E-8EA7-4C24-ABD6-4F0A1C16D74C}" sibTransId="{A32AFB63-D424-47F9-B6F4-3C4393A7517B}"/>
    <dgm:cxn modelId="{BC751E68-7FD1-4EBD-AEE1-02E3C7004E84}" srcId="{22A6C40E-E58E-4CE2-926D-4C1F17E6DAB4}" destId="{002953F1-7352-4C30-8BDB-E1DC660E7F72}" srcOrd="0" destOrd="0" parTransId="{F92C46A8-A8E6-417D-A643-A008496D2020}" sibTransId="{CBF81741-7F25-4B73-9478-E987FA516BA5}"/>
    <dgm:cxn modelId="{ED200382-280C-964B-AF90-D9CDE881D73D}" type="presOf" srcId="{A1F04E7A-6B45-448F-BD1E-BDDB694338A3}" destId="{CB54708F-D3B7-9E47-A52E-4C86AEA8091D}" srcOrd="0" destOrd="0" presId="urn:microsoft.com/office/officeart/2005/8/layout/matrix3"/>
    <dgm:cxn modelId="{379AEB98-1516-C243-BCE0-3B46623EBBC5}" type="presOf" srcId="{5889291A-7617-4536-832E-3B824A908FC0}" destId="{AE434873-1AEB-C447-B481-EA2A8531E30F}" srcOrd="0" destOrd="0" presId="urn:microsoft.com/office/officeart/2005/8/layout/matrix3"/>
    <dgm:cxn modelId="{E74C11B2-BC4F-8A40-96D9-5C1573686DDB}" type="presOf" srcId="{002953F1-7352-4C30-8BDB-E1DC660E7F72}" destId="{39B90180-5E8B-494F-ADFD-95BC070354D6}" srcOrd="0" destOrd="0" presId="urn:microsoft.com/office/officeart/2005/8/layout/matrix3"/>
    <dgm:cxn modelId="{C22123CE-3A7B-437A-8B62-0EA8A5F93826}" srcId="{22A6C40E-E58E-4CE2-926D-4C1F17E6DAB4}" destId="{D10477EE-DAFF-461D-AF20-4C8B160E7776}" srcOrd="3" destOrd="0" parTransId="{265B45C6-6E91-4C61-9B98-7D4460455FCC}" sibTransId="{8D626854-4940-4ABF-AF81-B7F49012D761}"/>
    <dgm:cxn modelId="{65605BE0-9BAF-E347-BD09-A61376D586D2}" type="presParOf" srcId="{91936735-1ABA-BF49-B57D-091343B75783}" destId="{F0CB7891-8302-7D41-B24D-1AC4524D286A}" srcOrd="0" destOrd="0" presId="urn:microsoft.com/office/officeart/2005/8/layout/matrix3"/>
    <dgm:cxn modelId="{A6B5DD9D-B2C7-C74E-B896-33E1CE73E5F8}" type="presParOf" srcId="{91936735-1ABA-BF49-B57D-091343B75783}" destId="{39B90180-5E8B-494F-ADFD-95BC070354D6}" srcOrd="1" destOrd="0" presId="urn:microsoft.com/office/officeart/2005/8/layout/matrix3"/>
    <dgm:cxn modelId="{A6871E67-DF6B-5441-B448-3497851C21C9}" type="presParOf" srcId="{91936735-1ABA-BF49-B57D-091343B75783}" destId="{CB54708F-D3B7-9E47-A52E-4C86AEA8091D}" srcOrd="2" destOrd="0" presId="urn:microsoft.com/office/officeart/2005/8/layout/matrix3"/>
    <dgm:cxn modelId="{778D4777-80DE-6149-B183-D8EFAB5C9164}" type="presParOf" srcId="{91936735-1ABA-BF49-B57D-091343B75783}" destId="{AE434873-1AEB-C447-B481-EA2A8531E30F}" srcOrd="3" destOrd="0" presId="urn:microsoft.com/office/officeart/2005/8/layout/matrix3"/>
    <dgm:cxn modelId="{57F04815-7053-5C4D-82F0-AFD04CB56688}" type="presParOf" srcId="{91936735-1ABA-BF49-B57D-091343B75783}" destId="{BEA4074C-2F27-9F46-AFE8-5060A5B2A85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483FDA-00C2-418F-AC37-D4BA9376572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35557D-A0DB-4A45-BB43-53BCC4D31348}">
      <dgm:prSet/>
      <dgm:spPr/>
      <dgm:t>
        <a:bodyPr/>
        <a:lstStyle/>
        <a:p>
          <a:r>
            <a:rPr lang="sr-Latn-RS"/>
            <a:t>Ravnanje svojim očima</a:t>
          </a:r>
          <a:endParaRPr lang="en-US"/>
        </a:p>
      </dgm:t>
    </dgm:pt>
    <dgm:pt modelId="{E791FB23-D1BE-49C7-ACAE-F1DFEFAC3E5B}" type="parTrans" cxnId="{394A5F17-D85C-4BAA-A1E6-C7A453DCEF17}">
      <dgm:prSet/>
      <dgm:spPr/>
      <dgm:t>
        <a:bodyPr/>
        <a:lstStyle/>
        <a:p>
          <a:endParaRPr lang="en-US"/>
        </a:p>
      </dgm:t>
    </dgm:pt>
    <dgm:pt modelId="{47C8FB4E-7331-40F4-822F-9A2E095BD804}" type="sibTrans" cxnId="{394A5F17-D85C-4BAA-A1E6-C7A453DCEF17}">
      <dgm:prSet/>
      <dgm:spPr/>
      <dgm:t>
        <a:bodyPr/>
        <a:lstStyle/>
        <a:p>
          <a:endParaRPr lang="en-US"/>
        </a:p>
      </dgm:t>
    </dgm:pt>
    <dgm:pt modelId="{514E530B-3726-4BE8-88F4-F8F19387F0A7}">
      <dgm:prSet/>
      <dgm:spPr/>
      <dgm:t>
        <a:bodyPr/>
        <a:lstStyle/>
        <a:p>
          <a:r>
            <a:rPr lang="sr-Latn-RS"/>
            <a:t>Ravnjanje osjećajima</a:t>
          </a:r>
          <a:endParaRPr lang="en-US"/>
        </a:p>
      </dgm:t>
    </dgm:pt>
    <dgm:pt modelId="{3C361598-DDDD-4882-BEE3-926D2B835E17}" type="parTrans" cxnId="{5E12E5FE-7E22-4084-B819-9AE145516FAC}">
      <dgm:prSet/>
      <dgm:spPr/>
      <dgm:t>
        <a:bodyPr/>
        <a:lstStyle/>
        <a:p>
          <a:endParaRPr lang="en-US"/>
        </a:p>
      </dgm:t>
    </dgm:pt>
    <dgm:pt modelId="{FC0BDAAD-4D26-44A2-A884-9BD2C6E4EAC5}" type="sibTrans" cxnId="{5E12E5FE-7E22-4084-B819-9AE145516FAC}">
      <dgm:prSet/>
      <dgm:spPr/>
      <dgm:t>
        <a:bodyPr/>
        <a:lstStyle/>
        <a:p>
          <a:endParaRPr lang="en-US"/>
        </a:p>
      </dgm:t>
    </dgm:pt>
    <dgm:pt modelId="{52FC6F3F-2E8A-450C-BF5B-5C5D57FEE5DF}">
      <dgm:prSet/>
      <dgm:spPr/>
      <dgm:t>
        <a:bodyPr/>
        <a:lstStyle/>
        <a:p>
          <a:r>
            <a:rPr lang="sr-Latn-RS"/>
            <a:t>Ravnanje lažima</a:t>
          </a:r>
          <a:endParaRPr lang="en-US"/>
        </a:p>
      </dgm:t>
    </dgm:pt>
    <dgm:pt modelId="{ED9D06B0-FDD4-4C6F-80DD-07DA7021FF85}" type="parTrans" cxnId="{4B2E7053-F566-40FB-8653-EE941B02BD9D}">
      <dgm:prSet/>
      <dgm:spPr/>
      <dgm:t>
        <a:bodyPr/>
        <a:lstStyle/>
        <a:p>
          <a:endParaRPr lang="en-US"/>
        </a:p>
      </dgm:t>
    </dgm:pt>
    <dgm:pt modelId="{484768F4-01B4-4C8B-A7BC-C73C5B21DD48}" type="sibTrans" cxnId="{4B2E7053-F566-40FB-8653-EE941B02BD9D}">
      <dgm:prSet/>
      <dgm:spPr/>
      <dgm:t>
        <a:bodyPr/>
        <a:lstStyle/>
        <a:p>
          <a:endParaRPr lang="en-US"/>
        </a:p>
      </dgm:t>
    </dgm:pt>
    <dgm:pt modelId="{B5940A57-2AB8-43A3-8F57-F146A5FF5239}">
      <dgm:prSet/>
      <dgm:spPr/>
      <dgm:t>
        <a:bodyPr/>
        <a:lstStyle/>
        <a:p>
          <a:r>
            <a:rPr lang="sr-Latn-RS"/>
            <a:t>Nema ljubavi i prijateljkstva</a:t>
          </a:r>
          <a:endParaRPr lang="en-US"/>
        </a:p>
      </dgm:t>
    </dgm:pt>
    <dgm:pt modelId="{983A4B6B-184C-4308-B0CE-FC9D8D9B74A3}" type="parTrans" cxnId="{7690F323-2AAE-4C94-B79D-C5F4BBD5A7C0}">
      <dgm:prSet/>
      <dgm:spPr/>
      <dgm:t>
        <a:bodyPr/>
        <a:lstStyle/>
        <a:p>
          <a:endParaRPr lang="en-US"/>
        </a:p>
      </dgm:t>
    </dgm:pt>
    <dgm:pt modelId="{F86F3361-E754-4887-8467-4F48EB27F095}" type="sibTrans" cxnId="{7690F323-2AAE-4C94-B79D-C5F4BBD5A7C0}">
      <dgm:prSet/>
      <dgm:spPr/>
      <dgm:t>
        <a:bodyPr/>
        <a:lstStyle/>
        <a:p>
          <a:endParaRPr lang="en-US"/>
        </a:p>
      </dgm:t>
    </dgm:pt>
    <dgm:pt modelId="{9A471559-8F08-0546-B12D-8ED03DDDCE2D}" type="pres">
      <dgm:prSet presAssocID="{0E483FDA-00C2-418F-AC37-D4BA9376572F}" presName="outerComposite" presStyleCnt="0">
        <dgm:presLayoutVars>
          <dgm:chMax val="5"/>
          <dgm:dir/>
          <dgm:resizeHandles val="exact"/>
        </dgm:presLayoutVars>
      </dgm:prSet>
      <dgm:spPr/>
    </dgm:pt>
    <dgm:pt modelId="{DFF4A695-4996-534A-AB99-3939AC3B39E6}" type="pres">
      <dgm:prSet presAssocID="{0E483FDA-00C2-418F-AC37-D4BA9376572F}" presName="dummyMaxCanvas" presStyleCnt="0">
        <dgm:presLayoutVars/>
      </dgm:prSet>
      <dgm:spPr/>
    </dgm:pt>
    <dgm:pt modelId="{562416F5-B888-3F4F-92B9-81D41BA4742E}" type="pres">
      <dgm:prSet presAssocID="{0E483FDA-00C2-418F-AC37-D4BA9376572F}" presName="FourNodes_1" presStyleLbl="node1" presStyleIdx="0" presStyleCnt="4">
        <dgm:presLayoutVars>
          <dgm:bulletEnabled val="1"/>
        </dgm:presLayoutVars>
      </dgm:prSet>
      <dgm:spPr/>
    </dgm:pt>
    <dgm:pt modelId="{E23B979B-3363-2747-887D-937066A71146}" type="pres">
      <dgm:prSet presAssocID="{0E483FDA-00C2-418F-AC37-D4BA9376572F}" presName="FourNodes_2" presStyleLbl="node1" presStyleIdx="1" presStyleCnt="4">
        <dgm:presLayoutVars>
          <dgm:bulletEnabled val="1"/>
        </dgm:presLayoutVars>
      </dgm:prSet>
      <dgm:spPr/>
    </dgm:pt>
    <dgm:pt modelId="{C7A19C7D-F077-DF4C-99EB-E6FE8826A533}" type="pres">
      <dgm:prSet presAssocID="{0E483FDA-00C2-418F-AC37-D4BA9376572F}" presName="FourNodes_3" presStyleLbl="node1" presStyleIdx="2" presStyleCnt="4">
        <dgm:presLayoutVars>
          <dgm:bulletEnabled val="1"/>
        </dgm:presLayoutVars>
      </dgm:prSet>
      <dgm:spPr/>
    </dgm:pt>
    <dgm:pt modelId="{2E98B6CB-071E-BB4D-9A7C-02F5CB5E4B49}" type="pres">
      <dgm:prSet presAssocID="{0E483FDA-00C2-418F-AC37-D4BA9376572F}" presName="FourNodes_4" presStyleLbl="node1" presStyleIdx="3" presStyleCnt="4">
        <dgm:presLayoutVars>
          <dgm:bulletEnabled val="1"/>
        </dgm:presLayoutVars>
      </dgm:prSet>
      <dgm:spPr/>
    </dgm:pt>
    <dgm:pt modelId="{C481648A-B623-F64D-B8FA-C59907A025E0}" type="pres">
      <dgm:prSet presAssocID="{0E483FDA-00C2-418F-AC37-D4BA9376572F}" presName="FourConn_1-2" presStyleLbl="fgAccFollowNode1" presStyleIdx="0" presStyleCnt="3">
        <dgm:presLayoutVars>
          <dgm:bulletEnabled val="1"/>
        </dgm:presLayoutVars>
      </dgm:prSet>
      <dgm:spPr/>
    </dgm:pt>
    <dgm:pt modelId="{62D0530F-A340-5F42-A59B-C15D1AB020D0}" type="pres">
      <dgm:prSet presAssocID="{0E483FDA-00C2-418F-AC37-D4BA9376572F}" presName="FourConn_2-3" presStyleLbl="fgAccFollowNode1" presStyleIdx="1" presStyleCnt="3">
        <dgm:presLayoutVars>
          <dgm:bulletEnabled val="1"/>
        </dgm:presLayoutVars>
      </dgm:prSet>
      <dgm:spPr/>
    </dgm:pt>
    <dgm:pt modelId="{CA5AB016-D07B-074F-A938-D051E372FBC9}" type="pres">
      <dgm:prSet presAssocID="{0E483FDA-00C2-418F-AC37-D4BA9376572F}" presName="FourConn_3-4" presStyleLbl="fgAccFollowNode1" presStyleIdx="2" presStyleCnt="3">
        <dgm:presLayoutVars>
          <dgm:bulletEnabled val="1"/>
        </dgm:presLayoutVars>
      </dgm:prSet>
      <dgm:spPr/>
    </dgm:pt>
    <dgm:pt modelId="{5D16A517-CAB9-6F40-A16F-1C832A2FC332}" type="pres">
      <dgm:prSet presAssocID="{0E483FDA-00C2-418F-AC37-D4BA9376572F}" presName="FourNodes_1_text" presStyleLbl="node1" presStyleIdx="3" presStyleCnt="4">
        <dgm:presLayoutVars>
          <dgm:bulletEnabled val="1"/>
        </dgm:presLayoutVars>
      </dgm:prSet>
      <dgm:spPr/>
    </dgm:pt>
    <dgm:pt modelId="{C3F6C612-9D75-D14C-8F20-40E309EA4567}" type="pres">
      <dgm:prSet presAssocID="{0E483FDA-00C2-418F-AC37-D4BA9376572F}" presName="FourNodes_2_text" presStyleLbl="node1" presStyleIdx="3" presStyleCnt="4">
        <dgm:presLayoutVars>
          <dgm:bulletEnabled val="1"/>
        </dgm:presLayoutVars>
      </dgm:prSet>
      <dgm:spPr/>
    </dgm:pt>
    <dgm:pt modelId="{47F497A0-6A7A-A645-8E4C-6E3481596F2A}" type="pres">
      <dgm:prSet presAssocID="{0E483FDA-00C2-418F-AC37-D4BA9376572F}" presName="FourNodes_3_text" presStyleLbl="node1" presStyleIdx="3" presStyleCnt="4">
        <dgm:presLayoutVars>
          <dgm:bulletEnabled val="1"/>
        </dgm:presLayoutVars>
      </dgm:prSet>
      <dgm:spPr/>
    </dgm:pt>
    <dgm:pt modelId="{B341E55C-E99D-684C-AA41-77A34DFD713E}" type="pres">
      <dgm:prSet presAssocID="{0E483FDA-00C2-418F-AC37-D4BA9376572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247C90A-1A16-5248-BF2D-34814A0E6B5A}" type="presOf" srcId="{2735557D-A0DB-4A45-BB43-53BCC4D31348}" destId="{5D16A517-CAB9-6F40-A16F-1C832A2FC332}" srcOrd="1" destOrd="0" presId="urn:microsoft.com/office/officeart/2005/8/layout/vProcess5"/>
    <dgm:cxn modelId="{394A5F17-D85C-4BAA-A1E6-C7A453DCEF17}" srcId="{0E483FDA-00C2-418F-AC37-D4BA9376572F}" destId="{2735557D-A0DB-4A45-BB43-53BCC4D31348}" srcOrd="0" destOrd="0" parTransId="{E791FB23-D1BE-49C7-ACAE-F1DFEFAC3E5B}" sibTransId="{47C8FB4E-7331-40F4-822F-9A2E095BD804}"/>
    <dgm:cxn modelId="{7690F323-2AAE-4C94-B79D-C5F4BBD5A7C0}" srcId="{0E483FDA-00C2-418F-AC37-D4BA9376572F}" destId="{B5940A57-2AB8-43A3-8F57-F146A5FF5239}" srcOrd="3" destOrd="0" parTransId="{983A4B6B-184C-4308-B0CE-FC9D8D9B74A3}" sibTransId="{F86F3361-E754-4887-8467-4F48EB27F095}"/>
    <dgm:cxn modelId="{21C2EF30-232C-3F4F-B597-7912A61E4B37}" type="presOf" srcId="{2735557D-A0DB-4A45-BB43-53BCC4D31348}" destId="{562416F5-B888-3F4F-92B9-81D41BA4742E}" srcOrd="0" destOrd="0" presId="urn:microsoft.com/office/officeart/2005/8/layout/vProcess5"/>
    <dgm:cxn modelId="{81C20C46-55CA-D94F-8B39-565A62EB886C}" type="presOf" srcId="{FC0BDAAD-4D26-44A2-A884-9BD2C6E4EAC5}" destId="{62D0530F-A340-5F42-A59B-C15D1AB020D0}" srcOrd="0" destOrd="0" presId="urn:microsoft.com/office/officeart/2005/8/layout/vProcess5"/>
    <dgm:cxn modelId="{7ACCCD51-1159-D548-AABC-F7E9A0F19ECB}" type="presOf" srcId="{B5940A57-2AB8-43A3-8F57-F146A5FF5239}" destId="{2E98B6CB-071E-BB4D-9A7C-02F5CB5E4B49}" srcOrd="0" destOrd="0" presId="urn:microsoft.com/office/officeart/2005/8/layout/vProcess5"/>
    <dgm:cxn modelId="{E53CE352-8ADB-244E-AB2F-244C17EAC253}" type="presOf" srcId="{514E530B-3726-4BE8-88F4-F8F19387F0A7}" destId="{C3F6C612-9D75-D14C-8F20-40E309EA4567}" srcOrd="1" destOrd="0" presId="urn:microsoft.com/office/officeart/2005/8/layout/vProcess5"/>
    <dgm:cxn modelId="{4B2E7053-F566-40FB-8653-EE941B02BD9D}" srcId="{0E483FDA-00C2-418F-AC37-D4BA9376572F}" destId="{52FC6F3F-2E8A-450C-BF5B-5C5D57FEE5DF}" srcOrd="2" destOrd="0" parTransId="{ED9D06B0-FDD4-4C6F-80DD-07DA7021FF85}" sibTransId="{484768F4-01B4-4C8B-A7BC-C73C5B21DD48}"/>
    <dgm:cxn modelId="{95A14860-5D2A-4E4D-95C3-E99872A8D16C}" type="presOf" srcId="{514E530B-3726-4BE8-88F4-F8F19387F0A7}" destId="{E23B979B-3363-2747-887D-937066A71146}" srcOrd="0" destOrd="0" presId="urn:microsoft.com/office/officeart/2005/8/layout/vProcess5"/>
    <dgm:cxn modelId="{2329B064-13D7-7B4A-923E-9F3175A5B7C4}" type="presOf" srcId="{0E483FDA-00C2-418F-AC37-D4BA9376572F}" destId="{9A471559-8F08-0546-B12D-8ED03DDDCE2D}" srcOrd="0" destOrd="0" presId="urn:microsoft.com/office/officeart/2005/8/layout/vProcess5"/>
    <dgm:cxn modelId="{57876269-0E1E-CA44-BA0F-546A093C434B}" type="presOf" srcId="{47C8FB4E-7331-40F4-822F-9A2E095BD804}" destId="{C481648A-B623-F64D-B8FA-C59907A025E0}" srcOrd="0" destOrd="0" presId="urn:microsoft.com/office/officeart/2005/8/layout/vProcess5"/>
    <dgm:cxn modelId="{5EE26F76-B001-2344-B31D-DE1F6E06DC27}" type="presOf" srcId="{B5940A57-2AB8-43A3-8F57-F146A5FF5239}" destId="{B341E55C-E99D-684C-AA41-77A34DFD713E}" srcOrd="1" destOrd="0" presId="urn:microsoft.com/office/officeart/2005/8/layout/vProcess5"/>
    <dgm:cxn modelId="{28C84C7C-FCE5-C640-B752-63ED504E84B7}" type="presOf" srcId="{52FC6F3F-2E8A-450C-BF5B-5C5D57FEE5DF}" destId="{47F497A0-6A7A-A645-8E4C-6E3481596F2A}" srcOrd="1" destOrd="0" presId="urn:microsoft.com/office/officeart/2005/8/layout/vProcess5"/>
    <dgm:cxn modelId="{A08FFA88-5008-1F40-8608-913E50E23C18}" type="presOf" srcId="{52FC6F3F-2E8A-450C-BF5B-5C5D57FEE5DF}" destId="{C7A19C7D-F077-DF4C-99EB-E6FE8826A533}" srcOrd="0" destOrd="0" presId="urn:microsoft.com/office/officeart/2005/8/layout/vProcess5"/>
    <dgm:cxn modelId="{2E2B25FB-5BDA-A746-B8D7-4A7B8839A398}" type="presOf" srcId="{484768F4-01B4-4C8B-A7BC-C73C5B21DD48}" destId="{CA5AB016-D07B-074F-A938-D051E372FBC9}" srcOrd="0" destOrd="0" presId="urn:microsoft.com/office/officeart/2005/8/layout/vProcess5"/>
    <dgm:cxn modelId="{5E12E5FE-7E22-4084-B819-9AE145516FAC}" srcId="{0E483FDA-00C2-418F-AC37-D4BA9376572F}" destId="{514E530B-3726-4BE8-88F4-F8F19387F0A7}" srcOrd="1" destOrd="0" parTransId="{3C361598-DDDD-4882-BEE3-926D2B835E17}" sibTransId="{FC0BDAAD-4D26-44A2-A884-9BD2C6E4EAC5}"/>
    <dgm:cxn modelId="{72B87CE0-7169-7242-AEFA-500CE338B24A}" type="presParOf" srcId="{9A471559-8F08-0546-B12D-8ED03DDDCE2D}" destId="{DFF4A695-4996-534A-AB99-3939AC3B39E6}" srcOrd="0" destOrd="0" presId="urn:microsoft.com/office/officeart/2005/8/layout/vProcess5"/>
    <dgm:cxn modelId="{00E4E7D0-DBCB-CF42-81CE-D6B4E8704A7C}" type="presParOf" srcId="{9A471559-8F08-0546-B12D-8ED03DDDCE2D}" destId="{562416F5-B888-3F4F-92B9-81D41BA4742E}" srcOrd="1" destOrd="0" presId="urn:microsoft.com/office/officeart/2005/8/layout/vProcess5"/>
    <dgm:cxn modelId="{E0CAEA02-8CCE-4547-95BE-C96BC9F27983}" type="presParOf" srcId="{9A471559-8F08-0546-B12D-8ED03DDDCE2D}" destId="{E23B979B-3363-2747-887D-937066A71146}" srcOrd="2" destOrd="0" presId="urn:microsoft.com/office/officeart/2005/8/layout/vProcess5"/>
    <dgm:cxn modelId="{C4AE9041-F3D6-6945-A503-BA3977F34276}" type="presParOf" srcId="{9A471559-8F08-0546-B12D-8ED03DDDCE2D}" destId="{C7A19C7D-F077-DF4C-99EB-E6FE8826A533}" srcOrd="3" destOrd="0" presId="urn:microsoft.com/office/officeart/2005/8/layout/vProcess5"/>
    <dgm:cxn modelId="{B63AC1DA-9974-094B-AAFB-4A1B926C2D59}" type="presParOf" srcId="{9A471559-8F08-0546-B12D-8ED03DDDCE2D}" destId="{2E98B6CB-071E-BB4D-9A7C-02F5CB5E4B49}" srcOrd="4" destOrd="0" presId="urn:microsoft.com/office/officeart/2005/8/layout/vProcess5"/>
    <dgm:cxn modelId="{1A4C6967-3269-B544-8A1A-CFEAB3A98723}" type="presParOf" srcId="{9A471559-8F08-0546-B12D-8ED03DDDCE2D}" destId="{C481648A-B623-F64D-B8FA-C59907A025E0}" srcOrd="5" destOrd="0" presId="urn:microsoft.com/office/officeart/2005/8/layout/vProcess5"/>
    <dgm:cxn modelId="{7B6EA244-A60D-A046-AC6C-DAB0239D7191}" type="presParOf" srcId="{9A471559-8F08-0546-B12D-8ED03DDDCE2D}" destId="{62D0530F-A340-5F42-A59B-C15D1AB020D0}" srcOrd="6" destOrd="0" presId="urn:microsoft.com/office/officeart/2005/8/layout/vProcess5"/>
    <dgm:cxn modelId="{32861987-CFDE-AA49-8CBA-12DB09C1CE52}" type="presParOf" srcId="{9A471559-8F08-0546-B12D-8ED03DDDCE2D}" destId="{CA5AB016-D07B-074F-A938-D051E372FBC9}" srcOrd="7" destOrd="0" presId="urn:microsoft.com/office/officeart/2005/8/layout/vProcess5"/>
    <dgm:cxn modelId="{C2A2CCB7-BDB5-5049-A320-675734250F20}" type="presParOf" srcId="{9A471559-8F08-0546-B12D-8ED03DDDCE2D}" destId="{5D16A517-CAB9-6F40-A16F-1C832A2FC332}" srcOrd="8" destOrd="0" presId="urn:microsoft.com/office/officeart/2005/8/layout/vProcess5"/>
    <dgm:cxn modelId="{672AAFF9-B343-C442-BB34-AF11D8AB550C}" type="presParOf" srcId="{9A471559-8F08-0546-B12D-8ED03DDDCE2D}" destId="{C3F6C612-9D75-D14C-8F20-40E309EA4567}" srcOrd="9" destOrd="0" presId="urn:microsoft.com/office/officeart/2005/8/layout/vProcess5"/>
    <dgm:cxn modelId="{16F6F06B-9ABD-3742-A64F-BCD3408DE926}" type="presParOf" srcId="{9A471559-8F08-0546-B12D-8ED03DDDCE2D}" destId="{47F497A0-6A7A-A645-8E4C-6E3481596F2A}" srcOrd="10" destOrd="0" presId="urn:microsoft.com/office/officeart/2005/8/layout/vProcess5"/>
    <dgm:cxn modelId="{AD6863E3-2548-1340-9344-F6157D827F20}" type="presParOf" srcId="{9A471559-8F08-0546-B12D-8ED03DDDCE2D}" destId="{B341E55C-E99D-684C-AA41-77A34DFD713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B7891-8302-7D41-B24D-1AC4524D286A}">
      <dsp:nvSpPr>
        <dsp:cNvPr id="0" name=""/>
        <dsp:cNvSpPr/>
      </dsp:nvSpPr>
      <dsp:spPr>
        <a:xfrm>
          <a:off x="0" y="252020"/>
          <a:ext cx="4038600" cy="40386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B90180-5E8B-494F-ADFD-95BC070354D6}">
      <dsp:nvSpPr>
        <dsp:cNvPr id="0" name=""/>
        <dsp:cNvSpPr/>
      </dsp:nvSpPr>
      <dsp:spPr>
        <a:xfrm>
          <a:off x="383667" y="635687"/>
          <a:ext cx="1575054" cy="15750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/>
            <a:t>Samson oblikovan od majčine utrobe</a:t>
          </a:r>
          <a:endParaRPr lang="en-US" sz="1400" kern="1200"/>
        </a:p>
      </dsp:txBody>
      <dsp:txXfrm>
        <a:off x="460555" y="712575"/>
        <a:ext cx="1421278" cy="1421278"/>
      </dsp:txXfrm>
    </dsp:sp>
    <dsp:sp modelId="{CB54708F-D3B7-9E47-A52E-4C86AEA8091D}">
      <dsp:nvSpPr>
        <dsp:cNvPr id="0" name=""/>
        <dsp:cNvSpPr/>
      </dsp:nvSpPr>
      <dsp:spPr>
        <a:xfrm>
          <a:off x="2079879" y="635687"/>
          <a:ext cx="1575054" cy="1575054"/>
        </a:xfrm>
        <a:prstGeom prst="roundRect">
          <a:avLst/>
        </a:prstGeom>
        <a:gradFill rotWithShape="0">
          <a:gsLst>
            <a:gs pos="0">
              <a:schemeClr val="accent2">
                <a:hueOff val="6705044"/>
                <a:satOff val="-228"/>
                <a:lumOff val="22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705044"/>
                <a:satOff val="-228"/>
                <a:lumOff val="22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705044"/>
                <a:satOff val="-228"/>
                <a:lumOff val="22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/>
            <a:t>Zvanje svojih roditelja</a:t>
          </a:r>
          <a:endParaRPr lang="en-US" sz="1400" kern="1200"/>
        </a:p>
      </dsp:txBody>
      <dsp:txXfrm>
        <a:off x="2156767" y="712575"/>
        <a:ext cx="1421278" cy="1421278"/>
      </dsp:txXfrm>
    </dsp:sp>
    <dsp:sp modelId="{AE434873-1AEB-C447-B481-EA2A8531E30F}">
      <dsp:nvSpPr>
        <dsp:cNvPr id="0" name=""/>
        <dsp:cNvSpPr/>
      </dsp:nvSpPr>
      <dsp:spPr>
        <a:xfrm>
          <a:off x="383667" y="2331899"/>
          <a:ext cx="1575054" cy="1575054"/>
        </a:xfrm>
        <a:prstGeom prst="roundRect">
          <a:avLst/>
        </a:prstGeom>
        <a:gradFill rotWithShape="0">
          <a:gsLst>
            <a:gs pos="0">
              <a:schemeClr val="accent2">
                <a:hueOff val="13410088"/>
                <a:satOff val="-455"/>
                <a:lumOff val="45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410088"/>
                <a:satOff val="-455"/>
                <a:lumOff val="45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410088"/>
                <a:satOff val="-455"/>
                <a:lumOff val="45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/>
            <a:t>Roditelji svijedoče životom za Boga, čuvaju vrijednosti, razgovaraju o svojoj vjeri</a:t>
          </a:r>
          <a:endParaRPr lang="en-US" sz="1400" kern="1200"/>
        </a:p>
      </dsp:txBody>
      <dsp:txXfrm>
        <a:off x="460555" y="2408787"/>
        <a:ext cx="1421278" cy="1421278"/>
      </dsp:txXfrm>
    </dsp:sp>
    <dsp:sp modelId="{BEA4074C-2F27-9F46-AFE8-5060A5B2A855}">
      <dsp:nvSpPr>
        <dsp:cNvPr id="0" name=""/>
        <dsp:cNvSpPr/>
      </dsp:nvSpPr>
      <dsp:spPr>
        <a:xfrm>
          <a:off x="2079879" y="2331899"/>
          <a:ext cx="1575054" cy="1575054"/>
        </a:xfrm>
        <a:prstGeom prst="roundRect">
          <a:avLst/>
        </a:prstGeom>
        <a:gradFill rotWithShape="0">
          <a:gsLst>
            <a:gs pos="0">
              <a:schemeClr val="accent2">
                <a:hueOff val="20115132"/>
                <a:satOff val="-683"/>
                <a:lumOff val="6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115132"/>
                <a:satOff val="-683"/>
                <a:lumOff val="6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115132"/>
                <a:satOff val="-683"/>
                <a:lumOff val="6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/>
            <a:t>Majka – bogoljubna žena</a:t>
          </a:r>
          <a:endParaRPr lang="en-US" sz="1400" kern="1200"/>
        </a:p>
      </dsp:txBody>
      <dsp:txXfrm>
        <a:off x="2156767" y="2408787"/>
        <a:ext cx="1421278" cy="1421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416F5-B888-3F4F-92B9-81D41BA4742E}">
      <dsp:nvSpPr>
        <dsp:cNvPr id="0" name=""/>
        <dsp:cNvSpPr/>
      </dsp:nvSpPr>
      <dsp:spPr>
        <a:xfrm>
          <a:off x="0" y="0"/>
          <a:ext cx="4168492" cy="10531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900" kern="1200"/>
            <a:t>Ravnanje svojim očima</a:t>
          </a:r>
          <a:endParaRPr lang="en-US" sz="2900" kern="1200"/>
        </a:p>
      </dsp:txBody>
      <dsp:txXfrm>
        <a:off x="30844" y="30844"/>
        <a:ext cx="2943121" cy="991419"/>
      </dsp:txXfrm>
    </dsp:sp>
    <dsp:sp modelId="{E23B979B-3363-2747-887D-937066A71146}">
      <dsp:nvSpPr>
        <dsp:cNvPr id="0" name=""/>
        <dsp:cNvSpPr/>
      </dsp:nvSpPr>
      <dsp:spPr>
        <a:xfrm>
          <a:off x="349111" y="1244581"/>
          <a:ext cx="4168492" cy="1053107"/>
        </a:xfrm>
        <a:prstGeom prst="roundRect">
          <a:avLst>
            <a:gd name="adj" fmla="val 10000"/>
          </a:avLst>
        </a:prstGeom>
        <a:solidFill>
          <a:schemeClr val="accent2">
            <a:hueOff val="6705044"/>
            <a:satOff val="-228"/>
            <a:lumOff val="22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900" kern="1200"/>
            <a:t>Ravnjanje osjećajima</a:t>
          </a:r>
          <a:endParaRPr lang="en-US" sz="2900" kern="1200"/>
        </a:p>
      </dsp:txBody>
      <dsp:txXfrm>
        <a:off x="379955" y="1275425"/>
        <a:ext cx="3073173" cy="991419"/>
      </dsp:txXfrm>
    </dsp:sp>
    <dsp:sp modelId="{C7A19C7D-F077-DF4C-99EB-E6FE8826A533}">
      <dsp:nvSpPr>
        <dsp:cNvPr id="0" name=""/>
        <dsp:cNvSpPr/>
      </dsp:nvSpPr>
      <dsp:spPr>
        <a:xfrm>
          <a:off x="693011" y="2489163"/>
          <a:ext cx="4168492" cy="1053107"/>
        </a:xfrm>
        <a:prstGeom prst="roundRect">
          <a:avLst>
            <a:gd name="adj" fmla="val 10000"/>
          </a:avLst>
        </a:prstGeom>
        <a:solidFill>
          <a:schemeClr val="accent2">
            <a:hueOff val="13410088"/>
            <a:satOff val="-455"/>
            <a:lumOff val="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900" kern="1200"/>
            <a:t>Ravnanje lažima</a:t>
          </a:r>
          <a:endParaRPr lang="en-US" sz="2900" kern="1200"/>
        </a:p>
      </dsp:txBody>
      <dsp:txXfrm>
        <a:off x="723855" y="2520007"/>
        <a:ext cx="3078384" cy="991419"/>
      </dsp:txXfrm>
    </dsp:sp>
    <dsp:sp modelId="{2E98B6CB-071E-BB4D-9A7C-02F5CB5E4B49}">
      <dsp:nvSpPr>
        <dsp:cNvPr id="0" name=""/>
        <dsp:cNvSpPr/>
      </dsp:nvSpPr>
      <dsp:spPr>
        <a:xfrm>
          <a:off x="1042123" y="3733744"/>
          <a:ext cx="4168492" cy="1053107"/>
        </a:xfrm>
        <a:prstGeom prst="roundRect">
          <a:avLst>
            <a:gd name="adj" fmla="val 10000"/>
          </a:avLst>
        </a:prstGeom>
        <a:solidFill>
          <a:schemeClr val="accent2">
            <a:hueOff val="20115132"/>
            <a:satOff val="-683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900" kern="1200"/>
            <a:t>Nema ljubavi i prijateljkstva</a:t>
          </a:r>
          <a:endParaRPr lang="en-US" sz="2900" kern="1200"/>
        </a:p>
      </dsp:txBody>
      <dsp:txXfrm>
        <a:off x="1072967" y="3764588"/>
        <a:ext cx="3073173" cy="991419"/>
      </dsp:txXfrm>
    </dsp:sp>
    <dsp:sp modelId="{C481648A-B623-F64D-B8FA-C59907A025E0}">
      <dsp:nvSpPr>
        <dsp:cNvPr id="0" name=""/>
        <dsp:cNvSpPr/>
      </dsp:nvSpPr>
      <dsp:spPr>
        <a:xfrm>
          <a:off x="3483972" y="806584"/>
          <a:ext cx="684519" cy="684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637989" y="806584"/>
        <a:ext cx="376485" cy="515101"/>
      </dsp:txXfrm>
    </dsp:sp>
    <dsp:sp modelId="{62D0530F-A340-5F42-A59B-C15D1AB020D0}">
      <dsp:nvSpPr>
        <dsp:cNvPr id="0" name=""/>
        <dsp:cNvSpPr/>
      </dsp:nvSpPr>
      <dsp:spPr>
        <a:xfrm>
          <a:off x="3833084" y="2051166"/>
          <a:ext cx="684519" cy="684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330514"/>
            <a:satOff val="646"/>
            <a:lumOff val="5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0330514"/>
              <a:satOff val="646"/>
              <a:lumOff val="5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987101" y="2051166"/>
        <a:ext cx="376485" cy="515101"/>
      </dsp:txXfrm>
    </dsp:sp>
    <dsp:sp modelId="{CA5AB016-D07B-074F-A938-D051E372FBC9}">
      <dsp:nvSpPr>
        <dsp:cNvPr id="0" name=""/>
        <dsp:cNvSpPr/>
      </dsp:nvSpPr>
      <dsp:spPr>
        <a:xfrm>
          <a:off x="4176984" y="3295747"/>
          <a:ext cx="684519" cy="684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0661028"/>
            <a:satOff val="1293"/>
            <a:lumOff val="112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661028"/>
              <a:satOff val="1293"/>
              <a:lumOff val="11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331001" y="3295747"/>
        <a:ext cx="376485" cy="515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48D8D-0F86-9B48-B8D2-C4F62E1A918A}" type="datetimeFigureOut">
              <a:rPr lang="sr-Latn-RS" smtClean="0"/>
              <a:t>18.1.23.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2AB7E-1691-1F48-ADF7-9736CE7008D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660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2AB7E-1691-1F48-ADF7-9736CE7008D4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543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692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9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54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2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6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4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9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6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h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jbelin1000seconden.be/menu/tiki-index.php?page=Nieuwe+Testame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teng.com/%E0%B8%84%E0%B8%A7%E0%B8%B2%E0%B8%A1%E0%B9%81%E0%B8%95%E0%B8%81%E0%B8%95%E0%B9%88%E0%B8%B2%E0%B8%87%E0%B8%A3%E0%B8%B0%E0%B8%AB%E0%B8%A7%E0%B9%88%E0%B8%B2%E0%B8%87-in-the-end-%E0%B9%81%E0%B8%A5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cialbrite.org/2014/02/03/how-content-marketing-can-help-your-nonprofi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en.wikipedia.org/wiki/Shimshon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reandlegends.net/2021/07/the-story-of-samson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i-cloud.com/android-2-2-gui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andsonheritage.com/session1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handwriting/m/missio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gallery.org/wiki/painting_372217/Lorenzo-De-Caro/Samson-Destroying-The-House-Of-Philistine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9F3E1-5773-E278-8F74-F871B080F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3" r="27602" b="-2"/>
          <a:stretch/>
        </p:blipFill>
        <p:spPr>
          <a:xfrm>
            <a:off x="6096000" y="-15296"/>
            <a:ext cx="6096000" cy="6873296"/>
          </a:xfrm>
          <a:prstGeom prst="rect">
            <a:avLst/>
          </a:prstGeom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458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1EA6B-43F1-DF42-AD68-4266A0325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2441" y="1000366"/>
            <a:ext cx="3995397" cy="12396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cap="none"/>
              <a:t>Lik Samsona u Sucima 13-16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43AD1-9447-2049-BE91-A6A2A4E68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2441" y="2884395"/>
            <a:ext cx="3950677" cy="24691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Studen</a:t>
            </a:r>
            <a:r>
              <a:rPr lang="en-US" dirty="0"/>
              <a:t>: Karlo </a:t>
            </a:r>
            <a:r>
              <a:rPr lang="en-US" dirty="0" err="1"/>
              <a:t>Špoljarić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/>
              <a:t>Profesor</a:t>
            </a:r>
            <a:r>
              <a:rPr lang="en-US" dirty="0"/>
              <a:t>: p. Niko </a:t>
            </a:r>
            <a:r>
              <a:rPr lang="en-US" dirty="0" err="1"/>
              <a:t>Bilić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/>
              <a:t>Kolegiji</a:t>
            </a:r>
            <a:r>
              <a:rPr lang="en-US" dirty="0"/>
              <a:t>: </a:t>
            </a:r>
            <a:r>
              <a:rPr lang="en-US" dirty="0" err="1"/>
              <a:t>Petoknjižje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povijesne</a:t>
            </a:r>
            <a:r>
              <a:rPr lang="en-US" dirty="0"/>
              <a:t> </a:t>
            </a:r>
            <a:r>
              <a:rPr lang="en-US" dirty="0" err="1"/>
              <a:t>knjige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Zagreb, </a:t>
            </a:r>
            <a:r>
              <a:rPr lang="en-US" dirty="0" err="1"/>
              <a:t>siječanj</a:t>
            </a:r>
            <a:r>
              <a:rPr lang="en-US" dirty="0"/>
              <a:t> 2023.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4037" y="2543656"/>
            <a:ext cx="867485" cy="115439"/>
            <a:chOff x="8910933" y="1861308"/>
            <a:chExt cx="867485" cy="1154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An open book on a table&#10;&#10;Description automatically generated">
            <a:extLst>
              <a:ext uri="{FF2B5EF4-FFF2-40B4-BE49-F238E27FC236}">
                <a16:creationId xmlns:a16="http://schemas.microsoft.com/office/drawing/2014/main" id="{14B69043-3A7A-2D4B-B080-D0DBD9794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654" r="25440"/>
          <a:stretch/>
        </p:blipFill>
        <p:spPr>
          <a:xfrm>
            <a:off x="20" y="-15296"/>
            <a:ext cx="6098067" cy="68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1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D9DE3788-F8D9-FF4F-A630-A64E13399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28" b="5103"/>
          <a:stretch/>
        </p:blipFill>
        <p:spPr>
          <a:xfrm>
            <a:off x="-1" y="10"/>
            <a:ext cx="1219200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99981"/>
            <a:ext cx="12191999" cy="495801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50000"/>
                </a:srgbClr>
              </a:gs>
              <a:gs pos="87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C916D-8F5D-BB4C-8D7F-9D71BE94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401" y="3191319"/>
            <a:ext cx="7272408" cy="17525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273356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, whiteboard&#10;&#10;Description automatically generated">
            <a:extLst>
              <a:ext uri="{FF2B5EF4-FFF2-40B4-BE49-F238E27FC236}">
                <a16:creationId xmlns:a16="http://schemas.microsoft.com/office/drawing/2014/main" id="{E4E2F7D1-8672-DD45-94BF-C0E0CEA69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0916"/>
          <a:stretch/>
        </p:blipFill>
        <p:spPr>
          <a:xfrm>
            <a:off x="20" y="10"/>
            <a:ext cx="12191979" cy="6869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28119B-703A-8C47-B0C5-B3062059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85" y="723900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Latn-RS" dirty="0">
                <a:solidFill>
                  <a:srgbClr val="FFFF00"/>
                </a:solidFill>
              </a:rPr>
              <a:t>„Sadržaj“ poglavlja Suci 13-16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67248-C144-6E47-B530-3036D6689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62" y="2161902"/>
            <a:ext cx="6788076" cy="4164470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r-Latn-RS" dirty="0">
                <a:solidFill>
                  <a:srgbClr val="FFFF00"/>
                </a:solidFill>
              </a:rPr>
              <a:t>13, 1-8 „</a:t>
            </a:r>
            <a:r>
              <a:rPr lang="sr-Latn-RS" dirty="0" err="1">
                <a:solidFill>
                  <a:srgbClr val="FFFF00"/>
                </a:solidFill>
              </a:rPr>
              <a:t>Navještenje</a:t>
            </a:r>
            <a:r>
              <a:rPr lang="sr-Latn-RS" dirty="0">
                <a:solidFill>
                  <a:srgbClr val="FFFF00"/>
                </a:solidFill>
              </a:rPr>
              <a:t> </a:t>
            </a:r>
            <a:r>
              <a:rPr lang="sr-Latn-RS" dirty="0" err="1">
                <a:solidFill>
                  <a:srgbClr val="FFFF00"/>
                </a:solidFill>
              </a:rPr>
              <a:t>Samsonova</a:t>
            </a:r>
            <a:r>
              <a:rPr lang="sr-Latn-RS" dirty="0">
                <a:solidFill>
                  <a:srgbClr val="FFFF00"/>
                </a:solidFill>
              </a:rPr>
              <a:t> rođenja“</a:t>
            </a:r>
          </a:p>
          <a:p>
            <a:pPr algn="ctr">
              <a:lnSpc>
                <a:spcPct val="100000"/>
              </a:lnSpc>
            </a:pPr>
            <a:r>
              <a:rPr lang="sr-Latn-RS" dirty="0">
                <a:solidFill>
                  <a:srgbClr val="FFFF00"/>
                </a:solidFill>
              </a:rPr>
              <a:t>13, 8-24 „Anđeo se javlja drugi put</a:t>
            </a:r>
          </a:p>
          <a:p>
            <a:pPr algn="ctr">
              <a:lnSpc>
                <a:spcPct val="100000"/>
              </a:lnSpc>
            </a:pPr>
            <a:r>
              <a:rPr lang="sr-Latn-RS" dirty="0">
                <a:solidFill>
                  <a:srgbClr val="FFFF00"/>
                </a:solidFill>
              </a:rPr>
              <a:t>14, 1-11 „</a:t>
            </a:r>
            <a:r>
              <a:rPr lang="sr-Latn-RS" dirty="0" err="1">
                <a:solidFill>
                  <a:srgbClr val="FFFF00"/>
                </a:solidFill>
              </a:rPr>
              <a:t>Samsonova</a:t>
            </a:r>
            <a:r>
              <a:rPr lang="sr-Latn-RS" dirty="0">
                <a:solidFill>
                  <a:srgbClr val="FFFF00"/>
                </a:solidFill>
              </a:rPr>
              <a:t> ženidba“</a:t>
            </a:r>
          </a:p>
          <a:p>
            <a:pPr algn="ctr">
              <a:lnSpc>
                <a:spcPct val="100000"/>
              </a:lnSpc>
            </a:pPr>
            <a:r>
              <a:rPr lang="sr-Latn-RS" dirty="0">
                <a:solidFill>
                  <a:srgbClr val="FFFF00"/>
                </a:solidFill>
              </a:rPr>
              <a:t>14, 12-20 „</a:t>
            </a:r>
            <a:r>
              <a:rPr lang="sr-Latn-RS" dirty="0" err="1">
                <a:solidFill>
                  <a:srgbClr val="FFFF00"/>
                </a:solidFill>
              </a:rPr>
              <a:t>Samsonova</a:t>
            </a:r>
            <a:r>
              <a:rPr lang="sr-Latn-RS" dirty="0">
                <a:solidFill>
                  <a:srgbClr val="FFFF00"/>
                </a:solidFill>
              </a:rPr>
              <a:t> zagonetka“</a:t>
            </a:r>
          </a:p>
          <a:p>
            <a:pPr algn="ctr">
              <a:lnSpc>
                <a:spcPct val="100000"/>
              </a:lnSpc>
            </a:pPr>
            <a:r>
              <a:rPr lang="sr-Latn-RS" dirty="0">
                <a:solidFill>
                  <a:srgbClr val="FFFF00"/>
                </a:solidFill>
              </a:rPr>
              <a:t>15, 1-8 „Samson pali </a:t>
            </a:r>
            <a:r>
              <a:rPr lang="sr-Latn-RS" dirty="0" err="1">
                <a:solidFill>
                  <a:srgbClr val="FFFF00"/>
                </a:solidFill>
              </a:rPr>
              <a:t>Filistejcima</a:t>
            </a:r>
            <a:r>
              <a:rPr lang="sr-Latn-RS" dirty="0">
                <a:solidFill>
                  <a:srgbClr val="FFFF00"/>
                </a:solidFill>
              </a:rPr>
              <a:t> </a:t>
            </a:r>
            <a:r>
              <a:rPr lang="sr-Latn-RS" dirty="0" err="1">
                <a:solidFill>
                  <a:srgbClr val="FFFF00"/>
                </a:solidFill>
              </a:rPr>
              <a:t>ljetinu</a:t>
            </a:r>
            <a:r>
              <a:rPr lang="sr-Latn-RS" dirty="0">
                <a:solidFill>
                  <a:srgbClr val="FFFF00"/>
                </a:solidFill>
              </a:rPr>
              <a:t>“</a:t>
            </a:r>
          </a:p>
          <a:p>
            <a:pPr algn="ctr">
              <a:lnSpc>
                <a:spcPct val="100000"/>
              </a:lnSpc>
            </a:pPr>
            <a:r>
              <a:rPr lang="sr-Latn-RS" dirty="0">
                <a:solidFill>
                  <a:srgbClr val="FFFF00"/>
                </a:solidFill>
              </a:rPr>
              <a:t>15, 9-20 „Magareća čeljust“</a:t>
            </a:r>
          </a:p>
          <a:p>
            <a:pPr algn="ctr">
              <a:lnSpc>
                <a:spcPct val="100000"/>
              </a:lnSpc>
            </a:pPr>
            <a:r>
              <a:rPr lang="sr-Latn-RS" dirty="0">
                <a:solidFill>
                  <a:srgbClr val="FFFF00"/>
                </a:solidFill>
              </a:rPr>
              <a:t>16, 1-3 „Zgoda s vratima“</a:t>
            </a:r>
          </a:p>
          <a:p>
            <a:pPr algn="ctr">
              <a:lnSpc>
                <a:spcPct val="100000"/>
              </a:lnSpc>
            </a:pPr>
            <a:r>
              <a:rPr lang="sr-Latn-RS" dirty="0">
                <a:solidFill>
                  <a:srgbClr val="FFFF00"/>
                </a:solidFill>
              </a:rPr>
              <a:t>16, 4-21 „</a:t>
            </a:r>
            <a:r>
              <a:rPr lang="sr-Latn-RS" dirty="0" err="1">
                <a:solidFill>
                  <a:srgbClr val="FFFF00"/>
                </a:solidFill>
              </a:rPr>
              <a:t>Dalila</a:t>
            </a:r>
            <a:r>
              <a:rPr lang="sr-Latn-RS" dirty="0">
                <a:solidFill>
                  <a:srgbClr val="FFFF00"/>
                </a:solidFill>
              </a:rPr>
              <a:t> izdaje Samsona“</a:t>
            </a:r>
          </a:p>
          <a:p>
            <a:pPr algn="ctr">
              <a:lnSpc>
                <a:spcPct val="100000"/>
              </a:lnSpc>
            </a:pPr>
            <a:r>
              <a:rPr lang="sr-Latn-RS" dirty="0">
                <a:solidFill>
                  <a:srgbClr val="FFFF00"/>
                </a:solidFill>
              </a:rPr>
              <a:t>16, 22-31 „</a:t>
            </a:r>
            <a:r>
              <a:rPr lang="sr-Latn-RS" dirty="0" err="1">
                <a:solidFill>
                  <a:srgbClr val="FFFF00"/>
                </a:solidFill>
              </a:rPr>
              <a:t>Samsonova</a:t>
            </a:r>
            <a:r>
              <a:rPr lang="sr-Latn-RS" dirty="0">
                <a:solidFill>
                  <a:srgbClr val="FFFF00"/>
                </a:solidFill>
              </a:rPr>
              <a:t> osveta i smrt“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120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7804E36-6605-4C15-AE05-652814944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0D5C27-8D3C-4B26-892C-65D34D694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7251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703459-5B5E-4B0D-999D-DB8565B7F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4561" y="159026"/>
            <a:ext cx="5798876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199C2444-1F5B-3841-BAF8-056ED5E71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058" r="2" b="6127"/>
          <a:stretch/>
        </p:blipFill>
        <p:spPr>
          <a:xfrm>
            <a:off x="20" y="10"/>
            <a:ext cx="6095981" cy="6872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E70604-798B-954E-94D9-5162340A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066800"/>
            <a:ext cx="4229100" cy="475342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sr-Latn-RS">
                <a:solidFill>
                  <a:schemeClr val="bg1"/>
                </a:solidFill>
              </a:rPr>
              <a:t>Božja inicijativa posvećenja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3FA49-39A3-4265-8670-1CC425A6E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7" y="5850470"/>
            <a:ext cx="867485" cy="115439"/>
            <a:chOff x="8910933" y="1861308"/>
            <a:chExt cx="867485" cy="1154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DC43A9D-6FE6-4C0D-8F62-BE6F97205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21C79E-831C-44CF-B6A5-1677130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1E9E6F4-D7E6-42EA-9D33-18D653D1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EFCC20-18D3-384B-166B-620919977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360246"/>
              </p:ext>
            </p:extLst>
          </p:nvPr>
        </p:nvGraphicFramePr>
        <p:xfrm>
          <a:off x="7124700" y="1028700"/>
          <a:ext cx="4038600" cy="454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643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rowd&#10;&#10;Description automatically generated">
            <a:extLst>
              <a:ext uri="{FF2B5EF4-FFF2-40B4-BE49-F238E27FC236}">
                <a16:creationId xmlns:a16="http://schemas.microsoft.com/office/drawing/2014/main" id="{28CD0C39-46D5-5044-A153-909C68901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305" b="16568"/>
          <a:stretch/>
        </p:blipFill>
        <p:spPr>
          <a:xfrm>
            <a:off x="20" y="10"/>
            <a:ext cx="12191979" cy="6869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6EAEF4-390F-2245-BD5C-14DF815E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85" y="723900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Latn-RS">
                <a:solidFill>
                  <a:schemeClr val="tx1"/>
                </a:solidFill>
              </a:rPr>
              <a:t>Jahvina služba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F0178-CFD6-DB43-A99E-C88791F48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62" y="2161903"/>
            <a:ext cx="6788076" cy="3416512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indent="-342900" algn="ctr">
              <a:buFontTx/>
              <a:buChar char="-"/>
            </a:pPr>
            <a:r>
              <a:rPr lang="sr-Latn-RS">
                <a:solidFill>
                  <a:schemeClr val="tx1"/>
                </a:solidFill>
              </a:rPr>
              <a:t>Primjerom života roditelja Bog izabire Samsona u svoju službu</a:t>
            </a:r>
          </a:p>
          <a:p>
            <a:pPr marL="342900" indent="-342900" algn="ctr">
              <a:buFontTx/>
              <a:buChar char="-"/>
            </a:pPr>
            <a:r>
              <a:rPr lang="sr-Latn-RS">
                <a:solidFill>
                  <a:schemeClr val="tx1"/>
                </a:solidFill>
              </a:rPr>
              <a:t>“Boga smo vidjeli“ (Suci 13, 3-5)</a:t>
            </a:r>
          </a:p>
          <a:p>
            <a:pPr marL="342900" indent="-342900" algn="ctr">
              <a:buFontTx/>
              <a:buChar char="-"/>
            </a:pPr>
            <a:r>
              <a:rPr lang="sr-Latn-RS">
                <a:solidFill>
                  <a:schemeClr val="tx1"/>
                </a:solidFill>
              </a:rPr>
              <a:t>Prepoznaje se drukčiji od drugih („nije kao ostali“)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30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67BD3-6949-1047-B536-86D1EF0F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17" y="722376"/>
            <a:ext cx="9229167" cy="1288825"/>
          </a:xfrm>
        </p:spPr>
        <p:txBody>
          <a:bodyPr anchor="b">
            <a:normAutofit/>
          </a:bodyPr>
          <a:lstStyle/>
          <a:p>
            <a:pPr algn="ctr"/>
            <a:r>
              <a:rPr lang="sr-Latn-RS" dirty="0" err="1"/>
              <a:t>Samsonovo</a:t>
            </a:r>
            <a:r>
              <a:rPr lang="sr-Latn-RS" dirty="0"/>
              <a:t> lutanje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534B1-AF66-6C4F-A6D7-0470A7C84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900" y="2478581"/>
            <a:ext cx="5930900" cy="3028597"/>
          </a:xfrm>
        </p:spPr>
        <p:txBody>
          <a:bodyPr anchor="ctr">
            <a:normAutofit/>
          </a:bodyPr>
          <a:lstStyle/>
          <a:p>
            <a:r>
              <a:rPr lang="sr-Latn-RS" dirty="0"/>
              <a:t>. </a:t>
            </a:r>
            <a:r>
              <a:rPr lang="sr-Latn-RS" dirty="0" err="1"/>
              <a:t>Suprostavljanje</a:t>
            </a:r>
            <a:r>
              <a:rPr lang="sr-Latn-RS" dirty="0"/>
              <a:t> roditeljima</a:t>
            </a:r>
          </a:p>
          <a:p>
            <a:r>
              <a:rPr lang="sr-Latn-RS" dirty="0" err="1"/>
              <a:t>Dukčiji</a:t>
            </a:r>
            <a:r>
              <a:rPr lang="sr-Latn-RS" dirty="0"/>
              <a:t> pogled </a:t>
            </a:r>
            <a:r>
              <a:rPr lang="sr-Latn-RS" dirty="0" err="1"/>
              <a:t>Samsonovih</a:t>
            </a:r>
            <a:r>
              <a:rPr lang="sr-Latn-RS" dirty="0"/>
              <a:t> očiju</a:t>
            </a:r>
          </a:p>
          <a:p>
            <a:r>
              <a:rPr lang="sr-Latn-RS" dirty="0"/>
              <a:t>Skriva snagu Duha</a:t>
            </a:r>
          </a:p>
          <a:p>
            <a:r>
              <a:rPr lang="sr-Latn-RS" dirty="0"/>
              <a:t>Nema dijaloga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886DB1F1-02C2-314F-BB3E-123A92C1F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2126"/>
          <a:stretch/>
        </p:blipFill>
        <p:spPr>
          <a:xfrm>
            <a:off x="1481417" y="2586549"/>
            <a:ext cx="2569883" cy="26268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5854127"/>
            <a:ext cx="867485" cy="115439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08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D7753FE-7408-46D8-999A-0B0C34EA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9AFBD-7629-004A-91C1-D399ADEF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653540"/>
            <a:ext cx="3246119" cy="2608006"/>
          </a:xfrm>
        </p:spPr>
        <p:txBody>
          <a:bodyPr anchor="ctr">
            <a:normAutofit/>
          </a:bodyPr>
          <a:lstStyle/>
          <a:p>
            <a:pPr algn="ctr"/>
            <a:r>
              <a:rPr lang="sr-Latn-RS" dirty="0"/>
              <a:t>Duhovni rast</a:t>
            </a:r>
            <a:endParaRPr lang="sr-Latn-R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43926D-DC76-49AF-3CE0-8DBFBDD11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678704"/>
              </p:ext>
            </p:extLst>
          </p:nvPr>
        </p:nvGraphicFramePr>
        <p:xfrm>
          <a:off x="5952683" y="1042449"/>
          <a:ext cx="5210616" cy="47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32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69A39-9C86-C943-AD45-7C299399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sr-Latn-RS"/>
              <a:t>Samsonov preokret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C7B6A-78E3-2947-9154-B112BCA4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sr-Latn-RS"/>
              <a:t>Svezivanje od svojih sunarodnjaka</a:t>
            </a:r>
          </a:p>
          <a:p>
            <a:pPr algn="ctr"/>
            <a:r>
              <a:rPr lang="sr-Latn-RS"/>
              <a:t>Pritisnut žeđu moli se Jahvi</a:t>
            </a:r>
          </a:p>
        </p:txBody>
      </p:sp>
      <p:pic>
        <p:nvPicPr>
          <p:cNvPr id="5" name="Picture 4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1EE536E9-9360-0242-8235-4161C38DF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2502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474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63956-5CA0-8742-BF88-DDF4574A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sr-Latn-RS" dirty="0" err="1"/>
              <a:t>Samsonova</a:t>
            </a:r>
            <a:r>
              <a:rPr lang="sr-Latn-RS" dirty="0"/>
              <a:t> smrt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3373-61CE-264E-9D78-97918CDF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44" y="2884395"/>
            <a:ext cx="3862062" cy="2469140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Dvadeset godina sudac</a:t>
            </a:r>
            <a:endParaRPr lang="sr-Latn-RS"/>
          </a:p>
          <a:p>
            <a:pPr algn="ctr"/>
            <a:r>
              <a:rPr lang="sr-Latn-RS" dirty="0" err="1"/>
              <a:t>Samsonova</a:t>
            </a:r>
            <a:r>
              <a:rPr lang="sr-Latn-RS" dirty="0"/>
              <a:t> smrt nije bila uzaludna (ruši neprijateljsku kuću i svladava neprijatelje)</a:t>
            </a:r>
            <a:endParaRPr lang="sr-Latn-RS"/>
          </a:p>
          <a:p>
            <a:pPr algn="ctr"/>
            <a:r>
              <a:rPr lang="sr-Latn-RS" dirty="0"/>
              <a:t>Ispunjenje poslanja</a:t>
            </a:r>
            <a:endParaRPr lang="sr-Latn-RS"/>
          </a:p>
        </p:txBody>
      </p:sp>
      <p:pic>
        <p:nvPicPr>
          <p:cNvPr id="5" name="Picture 4" descr="Whiteboard&#10;&#10;Description automatically generated">
            <a:extLst>
              <a:ext uri="{FF2B5EF4-FFF2-40B4-BE49-F238E27FC236}">
                <a16:creationId xmlns:a16="http://schemas.microsoft.com/office/drawing/2014/main" id="{10187138-6DC1-A641-9BA4-CB343F431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5500" y="1563866"/>
            <a:ext cx="5715000" cy="38147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895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B3C46-8C51-2A43-9B82-F4E418B2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920" b="5610"/>
          <a:stretch/>
        </p:blipFill>
        <p:spPr>
          <a:xfrm>
            <a:off x="20" y="10"/>
            <a:ext cx="12191979" cy="6869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D5856-DE6E-C047-A3F1-16F6AF73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85" y="723900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Latn-RS">
                <a:solidFill>
                  <a:schemeClr val="tx1"/>
                </a:solidFill>
              </a:rPr>
              <a:t>Promjena pogleda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62424-5E0A-3044-8C8B-7229DF80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62" y="2161903"/>
            <a:ext cx="6788076" cy="3416512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r-Latn-RS">
                <a:solidFill>
                  <a:schemeClr val="tx1"/>
                </a:solidFill>
              </a:rPr>
              <a:t>Ostao bez svojih očiju</a:t>
            </a:r>
          </a:p>
          <a:p>
            <a:pPr algn="ctr"/>
            <a:r>
              <a:rPr lang="sr-Latn-RS">
                <a:solidFill>
                  <a:schemeClr val="tx1"/>
                </a:solidFill>
              </a:rPr>
              <a:t>Nije isti s početka ove priče</a:t>
            </a:r>
          </a:p>
          <a:p>
            <a:pPr algn="ctr"/>
            <a:r>
              <a:rPr lang="sr-Latn-RS">
                <a:solidFill>
                  <a:schemeClr val="tx1"/>
                </a:solidFill>
              </a:rPr>
              <a:t>Samson nije savršen lik ali je simbol koj se može povezati s Kristovom žrtvom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465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dornVTI">
  <a:themeElements>
    <a:clrScheme name="AnalogousFromLightSeedLeftStep">
      <a:dk1>
        <a:srgbClr val="000000"/>
      </a:dk1>
      <a:lt1>
        <a:srgbClr val="FFFFFF"/>
      </a:lt1>
      <a:dk2>
        <a:srgbClr val="412435"/>
      </a:dk2>
      <a:lt2>
        <a:srgbClr val="E2E4E8"/>
      </a:lt2>
      <a:accent1>
        <a:srgbClr val="CD972C"/>
      </a:accent1>
      <a:accent2>
        <a:srgbClr val="EB754E"/>
      </a:accent2>
      <a:accent3>
        <a:srgbClr val="EE6E83"/>
      </a:accent3>
      <a:accent4>
        <a:srgbClr val="EB4EA9"/>
      </a:accent4>
      <a:accent5>
        <a:srgbClr val="EE6EEE"/>
      </a:accent5>
      <a:accent6>
        <a:srgbClr val="AA4EEB"/>
      </a:accent6>
      <a:hlink>
        <a:srgbClr val="6980AE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253</Words>
  <Application>Microsoft Macintosh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Bembo</vt:lpstr>
      <vt:lpstr>Calibri</vt:lpstr>
      <vt:lpstr>AdornVTI</vt:lpstr>
      <vt:lpstr>Lik Samsona u Sucima 13-16</vt:lpstr>
      <vt:lpstr>„Sadržaj“ poglavlja Suci 13-16</vt:lpstr>
      <vt:lpstr>Božja inicijativa posvećenja</vt:lpstr>
      <vt:lpstr>Jahvina služba</vt:lpstr>
      <vt:lpstr>Samsonovo lutanje</vt:lpstr>
      <vt:lpstr>Duhovni rast</vt:lpstr>
      <vt:lpstr>Samsonov preokret</vt:lpstr>
      <vt:lpstr>Samsonova smrt</vt:lpstr>
      <vt:lpstr>Promjena pogleda</vt:lpstr>
      <vt:lpstr>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 Samsona u Sucima 13-16</dc:title>
  <dc:creator>Microsoft Office User</dc:creator>
  <cp:lastModifiedBy>Microsoft Office User</cp:lastModifiedBy>
  <cp:revision>1</cp:revision>
  <dcterms:created xsi:type="dcterms:W3CDTF">2023-01-18T10:56:40Z</dcterms:created>
  <dcterms:modified xsi:type="dcterms:W3CDTF">2023-01-18T10:58:50Z</dcterms:modified>
</cp:coreProperties>
</file>