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  <p:sldMasterId id="2147483684" r:id="rId2"/>
    <p:sldMasterId id="2147483742" r:id="rId3"/>
  </p:sldMasterIdLst>
  <p:notesMasterIdLst>
    <p:notesMasterId r:id="rId17"/>
  </p:notesMasterIdLst>
  <p:handoutMasterIdLst>
    <p:handoutMasterId r:id="rId18"/>
  </p:handoutMasterIdLst>
  <p:sldIdLst>
    <p:sldId id="347" r:id="rId4"/>
    <p:sldId id="311" r:id="rId5"/>
    <p:sldId id="320" r:id="rId6"/>
    <p:sldId id="332" r:id="rId7"/>
    <p:sldId id="330" r:id="rId8"/>
    <p:sldId id="321" r:id="rId9"/>
    <p:sldId id="322" r:id="rId10"/>
    <p:sldId id="296" r:id="rId11"/>
    <p:sldId id="297" r:id="rId12"/>
    <p:sldId id="327" r:id="rId13"/>
    <p:sldId id="328" r:id="rId14"/>
    <p:sldId id="331" r:id="rId15"/>
    <p:sldId id="329" r:id="rId16"/>
  </p:sldIdLst>
  <p:sldSz cx="9144000" cy="6858000" type="screen4x3"/>
  <p:notesSz cx="7102475" cy="102330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79" autoAdjust="0"/>
    <p:restoredTop sz="94737" autoAdjust="0"/>
  </p:normalViewPr>
  <p:slideViewPr>
    <p:cSldViewPr>
      <p:cViewPr varScale="1">
        <p:scale>
          <a:sx n="92" d="100"/>
          <a:sy n="92" d="100"/>
        </p:scale>
        <p:origin x="128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A00324F5-EFA8-5225-8DAC-50FCECF2CB3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sz11_016.pdf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F40D05A4-4439-1E65-BB98-EDB4708AC66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511175"/>
          </a:xfrm>
          <a:prstGeom prst="rect">
            <a:avLst/>
          </a:prstGeom>
          <a:noFill/>
          <a:ln>
            <a:noFill/>
          </a:ln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09.12.2011.</a:t>
            </a:r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193C06AA-8F3B-E124-2A98-276ECC79E33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8163" cy="511175"/>
          </a:xfrm>
          <a:prstGeom prst="rect">
            <a:avLst/>
          </a:prstGeom>
          <a:noFill/>
          <a:ln>
            <a:noFill/>
          </a:ln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www.ffdi.unizg.hr/amdg</a:t>
            </a:r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70140FA6-3184-DC4B-5682-A6F73E1E818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8163" cy="511175"/>
          </a:xfrm>
          <a:prstGeom prst="rect">
            <a:avLst/>
          </a:prstGeom>
          <a:noFill/>
          <a:ln>
            <a:noFill/>
          </a:ln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smtClean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C1637183-AB2D-4204-AA5F-2BF52A6E185D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499B2DF7-CC1D-5453-611B-8BE3B751E4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sz11_016.pdf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C3951EC1-772F-A5AD-720F-2F4CFA17DE9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5111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09.12.2011.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16F339EC-B1EB-2DB2-8A3C-0758F2A8C8D5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65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9" name="Rectangle 5">
            <a:extLst>
              <a:ext uri="{FF2B5EF4-FFF2-40B4-BE49-F238E27FC236}">
                <a16:creationId xmlns:a16="http://schemas.microsoft.com/office/drawing/2014/main" id="{116CCB67-C5A0-A599-9817-73D9D3B0A41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0925"/>
            <a:ext cx="5680075" cy="46037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2470" name="Rectangle 6">
            <a:extLst>
              <a:ext uri="{FF2B5EF4-FFF2-40B4-BE49-F238E27FC236}">
                <a16:creationId xmlns:a16="http://schemas.microsoft.com/office/drawing/2014/main" id="{C3C9624A-A351-4C38-A317-24699D80421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8163" cy="5111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www.ffdi.unizg.hr/amdg</a:t>
            </a:r>
          </a:p>
        </p:txBody>
      </p:sp>
      <p:sp>
        <p:nvSpPr>
          <p:cNvPr id="62471" name="Rectangle 7">
            <a:extLst>
              <a:ext uri="{FF2B5EF4-FFF2-40B4-BE49-F238E27FC236}">
                <a16:creationId xmlns:a16="http://schemas.microsoft.com/office/drawing/2014/main" id="{1C693B09-886C-A6C7-93D6-9A917DDD23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8163" cy="5111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79101BFD-00B0-4CD7-8710-939F9AB9E8BC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CDF9709-7176-68DA-05EA-9732734188F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5400"/>
          </a:xfrm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3755A531-D21F-77E7-7272-C5A2D3D08F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3250" cy="4602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16D1656E-AF31-6EA0-C3F2-B6CFC4F31DC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078163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570" tIns="39785" rIns="79570" bIns="39785"/>
          <a:lstStyle>
            <a:lvl1pPr defTabSz="795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646113" indent="-247650" defTabSz="795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993775" indent="-198438" defTabSz="795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392238" indent="-198438" defTabSz="795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790700" indent="-200025" defTabSz="795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247900" indent="-200025" defTabSz="795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705100" indent="-200025" defTabSz="795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162300" indent="-200025" defTabSz="795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619500" indent="-200025" defTabSz="795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sr-Latn-RS" sz="1000">
                <a:solidFill>
                  <a:srgbClr val="000000"/>
                </a:solidFill>
                <a:cs typeface="Times New Roman" panose="02020603050405020304" pitchFamily="18" charset="0"/>
              </a:rPr>
              <a:t>sz17_jdt_estsz11_016.pdf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EF53FEC6-AA0C-65AF-0CD0-CB2C0F765D9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4313" y="0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570" tIns="39785" rIns="79570" bIns="39785"/>
          <a:lstStyle>
            <a:lvl1pPr defTabSz="795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646113" indent="-247650" defTabSz="795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993775" indent="-198438" defTabSz="795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392238" indent="-198438" defTabSz="795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790700" indent="-200025" defTabSz="795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247900" indent="-200025" defTabSz="795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705100" indent="-200025" defTabSz="795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162300" indent="-200025" defTabSz="795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619500" indent="-200025" defTabSz="795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1F61600-A961-4D9E-94EE-88013A38A275}" type="datetime1">
              <a:rPr lang="de-DE" altLang="sr-Latn-RS" sz="1000">
                <a:solidFill>
                  <a:srgbClr val="000000"/>
                </a:solidFill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24.01.2025</a:t>
            </a:fld>
            <a:r>
              <a:rPr lang="de-DE" altLang="sr-Latn-RS" sz="1000">
                <a:solidFill>
                  <a:srgbClr val="000000"/>
                </a:solidFill>
                <a:cs typeface="Times New Roman" panose="02020603050405020304" pitchFamily="18" charset="0"/>
              </a:rPr>
              <a:t>09.12.2011.</a:t>
            </a:r>
          </a:p>
        </p:txBody>
      </p:sp>
      <p:sp>
        <p:nvSpPr>
          <p:cNvPr id="34820" name="Rectangle 6">
            <a:extLst>
              <a:ext uri="{FF2B5EF4-FFF2-40B4-BE49-F238E27FC236}">
                <a16:creationId xmlns:a16="http://schemas.microsoft.com/office/drawing/2014/main" id="{E2FE5073-7B1C-533F-793F-CE8B1778FF3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9720263"/>
            <a:ext cx="3078163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570" tIns="39785" rIns="79570" bIns="39785" anchor="b"/>
          <a:lstStyle>
            <a:lvl1pPr defTabSz="795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646113" indent="-247650" defTabSz="795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993775" indent="-198438" defTabSz="795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392238" indent="-198438" defTabSz="795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790700" indent="-200025" defTabSz="795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247900" indent="-200025" defTabSz="795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705100" indent="-200025" defTabSz="795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162300" indent="-200025" defTabSz="795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619500" indent="-200025" defTabSz="795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sr-Latn-RS" sz="1000">
                <a:solidFill>
                  <a:srgbClr val="000000"/>
                </a:solidFill>
                <a:cs typeface="Times New Roman" panose="02020603050405020304" pitchFamily="18" charset="0"/>
              </a:rPr>
              <a:t>amdg.euwww.ffdi.unizg.hr/amdg</a:t>
            </a:r>
          </a:p>
        </p:txBody>
      </p:sp>
      <p:sp>
        <p:nvSpPr>
          <p:cNvPr id="34821" name="Rectangle 7">
            <a:extLst>
              <a:ext uri="{FF2B5EF4-FFF2-40B4-BE49-F238E27FC236}">
                <a16:creationId xmlns:a16="http://schemas.microsoft.com/office/drawing/2014/main" id="{262F4F79-338E-83D5-DC2E-37ECDFA742C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4313" y="9720263"/>
            <a:ext cx="3076575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570" tIns="39785" rIns="79570" bIns="39785" anchor="b"/>
          <a:lstStyle>
            <a:lvl1pPr defTabSz="795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646113" indent="-247650" defTabSz="795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993775" indent="-198438" defTabSz="795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392238" indent="-198438" defTabSz="795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790700" indent="-200025" defTabSz="795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247900" indent="-200025" defTabSz="795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705100" indent="-200025" defTabSz="795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162300" indent="-200025" defTabSz="795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619500" indent="-200025" defTabSz="795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6487AD0-1D7B-4C05-9BE3-B344156220CA}" type="slidenum">
              <a:rPr lang="de-DE" altLang="sr-Latn-RS" sz="1000">
                <a:solidFill>
                  <a:srgbClr val="000000"/>
                </a:solidFill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de-DE" altLang="sr-Latn-RS" sz="100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4822" name="Rectangle 2">
            <a:extLst>
              <a:ext uri="{FF2B5EF4-FFF2-40B4-BE49-F238E27FC236}">
                <a16:creationId xmlns:a16="http://schemas.microsoft.com/office/drawing/2014/main" id="{02C2D360-8DE7-E4B7-9160-0563ECCA1EB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078163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557" tIns="39779" rIns="79557" bIns="39779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76288" indent="-298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93800" indent="-2397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70050" indent="-2381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47888" indent="-2381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605088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62288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519488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76688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sr-Latn-RS" sz="1100">
                <a:solidFill>
                  <a:srgbClr val="000000"/>
                </a:solidFill>
                <a:cs typeface="Times New Roman" panose="02020603050405020304" pitchFamily="18" charset="0"/>
              </a:rPr>
              <a:t>sz14_tob_est</a:t>
            </a:r>
          </a:p>
        </p:txBody>
      </p:sp>
      <p:sp>
        <p:nvSpPr>
          <p:cNvPr id="34823" name="Rectangle 3">
            <a:extLst>
              <a:ext uri="{FF2B5EF4-FFF2-40B4-BE49-F238E27FC236}">
                <a16:creationId xmlns:a16="http://schemas.microsoft.com/office/drawing/2014/main" id="{EC099FAB-0F1C-9C70-864D-FADE05EE1E9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4313" y="0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557" tIns="39779" rIns="79557" bIns="39779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76288" indent="-298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93800" indent="-2397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70050" indent="-2381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47888" indent="-2381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605088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62288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519488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76688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de-DE" altLang="sr-Latn-RS" sz="1100">
                <a:solidFill>
                  <a:srgbClr val="000000"/>
                </a:solidFill>
                <a:cs typeface="Times New Roman" panose="02020603050405020304" pitchFamily="18" charset="0"/>
              </a:rPr>
              <a:t>03.12.13</a:t>
            </a:r>
          </a:p>
        </p:txBody>
      </p:sp>
      <p:sp>
        <p:nvSpPr>
          <p:cNvPr id="34824" name="Rectangle 6">
            <a:extLst>
              <a:ext uri="{FF2B5EF4-FFF2-40B4-BE49-F238E27FC236}">
                <a16:creationId xmlns:a16="http://schemas.microsoft.com/office/drawing/2014/main" id="{563F450F-135F-D59F-A33A-6349D3BEAE4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9720263"/>
            <a:ext cx="3078163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557" tIns="39779" rIns="79557" bIns="39779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76288" indent="-298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93800" indent="-2397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70050" indent="-2381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47888" indent="-2381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605088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62288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519488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76688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sr-Latn-RS" sz="1100">
                <a:solidFill>
                  <a:srgbClr val="000000"/>
                </a:solidFill>
                <a:cs typeface="Times New Roman" panose="02020603050405020304" pitchFamily="18" charset="0"/>
              </a:rPr>
              <a:t>amdg.eu</a:t>
            </a:r>
          </a:p>
        </p:txBody>
      </p:sp>
      <p:sp>
        <p:nvSpPr>
          <p:cNvPr id="34825" name="Rectangle 7">
            <a:extLst>
              <a:ext uri="{FF2B5EF4-FFF2-40B4-BE49-F238E27FC236}">
                <a16:creationId xmlns:a16="http://schemas.microsoft.com/office/drawing/2014/main" id="{9EE721FD-A6E8-3E5A-FCEE-EE030DC1054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4313" y="9720263"/>
            <a:ext cx="3076575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557" tIns="39779" rIns="79557" bIns="39779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76288" indent="-298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93800" indent="-2397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70050" indent="-2381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47888" indent="-2381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605088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62288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519488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76688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218AAAF-348A-47DE-AD67-C6A10185500A}" type="slidenum">
              <a:rPr lang="de-DE" altLang="sr-Latn-RS" sz="1100">
                <a:solidFill>
                  <a:srgbClr val="000000"/>
                </a:solidFill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de-DE" altLang="sr-Latn-RS" sz="110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4826" name="Rectangle 2">
            <a:extLst>
              <a:ext uri="{FF2B5EF4-FFF2-40B4-BE49-F238E27FC236}">
                <a16:creationId xmlns:a16="http://schemas.microsoft.com/office/drawing/2014/main" id="{521663AB-FE3A-118C-8B0A-A65FE7D878B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5400"/>
          </a:xfrm>
          <a:ln/>
        </p:spPr>
      </p:sp>
      <p:sp>
        <p:nvSpPr>
          <p:cNvPr id="34827" name="Rectangle 3">
            <a:extLst>
              <a:ext uri="{FF2B5EF4-FFF2-40B4-BE49-F238E27FC236}">
                <a16:creationId xmlns:a16="http://schemas.microsoft.com/office/drawing/2014/main" id="{55236D81-6269-35E9-D202-F98CB0DB7E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4563" y="4860925"/>
            <a:ext cx="5213350" cy="4603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557" tIns="39779" rIns="79557" bIns="39779"/>
          <a:lstStyle/>
          <a:p>
            <a:pPr eaLnBrk="1" hangingPunct="1"/>
            <a:endParaRPr lang="hr-HR" altLang="sr-Latn-R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AC2C5B3D-BCC0-516A-F409-11203964A26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5400"/>
          </a:xfrm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9174E2A4-6426-78B7-CF8F-82307E2C16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3250" cy="4602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DCADAB3C-6424-1FFF-7F08-EE14CE62F06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5400"/>
          </a:xfrm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46527AEB-2384-2545-C7EC-8329719AEE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3250" cy="4602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D5856A5B-FF5E-C4E4-AE47-45200B8B021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057" tIns="41529" rIns="83057" bIns="41529"/>
          <a:lstStyle>
            <a:lvl1pPr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06438" indent="-273050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084263" indent="-217488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516063" indent="-214313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951038" indent="-215900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4082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8654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3226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7798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en-US" sz="1000">
                <a:cs typeface="Times New Roman" panose="02020603050405020304" pitchFamily="18" charset="0"/>
              </a:rPr>
              <a:t>sz14_tob_est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7B257F70-9492-2988-A6AB-626AF89A3B6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0"/>
            <a:ext cx="3078163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057" tIns="41529" rIns="83057" bIns="41529"/>
          <a:lstStyle>
            <a:lvl1pPr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06438" indent="-273050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084263" indent="-217488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516063" indent="-214313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951038" indent="-215900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4082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8654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3226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7798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de-DE" altLang="en-US" sz="1000">
                <a:cs typeface="Times New Roman" panose="02020603050405020304" pitchFamily="18" charset="0"/>
              </a:rPr>
              <a:t>03.12.13</a:t>
            </a:r>
          </a:p>
        </p:txBody>
      </p:sp>
      <p:sp>
        <p:nvSpPr>
          <p:cNvPr id="44036" name="Rectangle 6">
            <a:extLst>
              <a:ext uri="{FF2B5EF4-FFF2-40B4-BE49-F238E27FC236}">
                <a16:creationId xmlns:a16="http://schemas.microsoft.com/office/drawing/2014/main" id="{087B1688-CA99-8069-A9F6-FD06B2026AC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9720263"/>
            <a:ext cx="3078163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057" tIns="41529" rIns="83057" bIns="41529" anchor="b"/>
          <a:lstStyle>
            <a:lvl1pPr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06438" indent="-273050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084263" indent="-217488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516063" indent="-214313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951038" indent="-215900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4082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8654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3226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7798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en-US" sz="1000">
                <a:cs typeface="Times New Roman" panose="02020603050405020304" pitchFamily="18" charset="0"/>
              </a:rPr>
              <a:t>amdg.eu</a:t>
            </a:r>
          </a:p>
        </p:txBody>
      </p:sp>
      <p:sp>
        <p:nvSpPr>
          <p:cNvPr id="44037" name="Rectangle 7">
            <a:extLst>
              <a:ext uri="{FF2B5EF4-FFF2-40B4-BE49-F238E27FC236}">
                <a16:creationId xmlns:a16="http://schemas.microsoft.com/office/drawing/2014/main" id="{45274FC4-04D5-F9FA-8FAD-3D9B97C1B88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0263"/>
            <a:ext cx="3078163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057" tIns="41529" rIns="83057" bIns="41529" anchor="b"/>
          <a:lstStyle>
            <a:lvl1pPr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06438" indent="-273050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084263" indent="-217488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516063" indent="-214313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951038" indent="-215900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4082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8654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3226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7798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8D7C625-2177-4987-8131-65408962D4F2}" type="slidenum">
              <a:rPr lang="de-DE" altLang="en-US" sz="1000"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de-DE" altLang="en-US" sz="1000">
              <a:cs typeface="Times New Roman" panose="02020603050405020304" pitchFamily="18" charset="0"/>
            </a:endParaRPr>
          </a:p>
        </p:txBody>
      </p:sp>
      <p:sp>
        <p:nvSpPr>
          <p:cNvPr id="44038" name="Rectangle 2">
            <a:extLst>
              <a:ext uri="{FF2B5EF4-FFF2-40B4-BE49-F238E27FC236}">
                <a16:creationId xmlns:a16="http://schemas.microsoft.com/office/drawing/2014/main" id="{DBCA88B5-19D9-EB4A-9303-FA767513318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5400"/>
          </a:xfrm>
          <a:ln/>
        </p:spPr>
      </p:sp>
      <p:sp>
        <p:nvSpPr>
          <p:cNvPr id="44039" name="Rectangle 3">
            <a:extLst>
              <a:ext uri="{FF2B5EF4-FFF2-40B4-BE49-F238E27FC236}">
                <a16:creationId xmlns:a16="http://schemas.microsoft.com/office/drawing/2014/main" id="{51A46E52-B289-E6B2-6954-B07EB4FE3D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3250" cy="4602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057" tIns="41529" rIns="83057" bIns="41529"/>
          <a:lstStyle/>
          <a:p>
            <a:pPr eaLnBrk="1" hangingPunct="1"/>
            <a:endParaRPr lang="hr-HR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08D10E8C-0C7C-F740-FB55-A7FF820D00B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057" tIns="41529" rIns="83057" bIns="41529"/>
          <a:lstStyle>
            <a:lvl1pPr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06438" indent="-273050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084263" indent="-217488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516063" indent="-214313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951038" indent="-215900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4082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8654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3226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7798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en-US" sz="1000">
                <a:cs typeface="Times New Roman" panose="02020603050405020304" pitchFamily="18" charset="0"/>
              </a:rPr>
              <a:t>sz14_tob_est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B22DE198-4E08-5016-B39D-3BB6E05BFB9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0"/>
            <a:ext cx="3078163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057" tIns="41529" rIns="83057" bIns="41529"/>
          <a:lstStyle>
            <a:lvl1pPr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06438" indent="-273050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084263" indent="-217488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516063" indent="-214313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951038" indent="-215900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4082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8654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3226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7798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de-DE" altLang="en-US" sz="1000">
                <a:cs typeface="Times New Roman" panose="02020603050405020304" pitchFamily="18" charset="0"/>
              </a:rPr>
              <a:t>03.12.13</a:t>
            </a:r>
          </a:p>
        </p:txBody>
      </p:sp>
      <p:sp>
        <p:nvSpPr>
          <p:cNvPr id="46084" name="Rectangle 6">
            <a:extLst>
              <a:ext uri="{FF2B5EF4-FFF2-40B4-BE49-F238E27FC236}">
                <a16:creationId xmlns:a16="http://schemas.microsoft.com/office/drawing/2014/main" id="{1AD461AB-2CC6-E773-EAD0-C13D6A981AE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9720263"/>
            <a:ext cx="3078163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057" tIns="41529" rIns="83057" bIns="41529" anchor="b"/>
          <a:lstStyle>
            <a:lvl1pPr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06438" indent="-273050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084263" indent="-217488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516063" indent="-214313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951038" indent="-215900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4082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8654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3226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7798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en-US" sz="1000">
                <a:cs typeface="Times New Roman" panose="02020603050405020304" pitchFamily="18" charset="0"/>
              </a:rPr>
              <a:t>amdg.eu</a:t>
            </a:r>
          </a:p>
        </p:txBody>
      </p:sp>
      <p:sp>
        <p:nvSpPr>
          <p:cNvPr id="46085" name="Rectangle 7">
            <a:extLst>
              <a:ext uri="{FF2B5EF4-FFF2-40B4-BE49-F238E27FC236}">
                <a16:creationId xmlns:a16="http://schemas.microsoft.com/office/drawing/2014/main" id="{B8843FDF-D1C5-4B0B-6974-B0CD72B25F9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0263"/>
            <a:ext cx="3078163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057" tIns="41529" rIns="83057" bIns="41529" anchor="b"/>
          <a:lstStyle>
            <a:lvl1pPr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06438" indent="-273050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084263" indent="-217488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516063" indent="-214313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951038" indent="-215900" defTabSz="830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4082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8654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3226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779838" indent="-215900" defTabSz="830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6C358BA-8126-4655-95A3-BA71286E8016}" type="slidenum">
              <a:rPr lang="de-DE" altLang="en-US" sz="1000"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de-DE" altLang="en-US" sz="1000">
              <a:cs typeface="Times New Roman" panose="02020603050405020304" pitchFamily="18" charset="0"/>
            </a:endParaRPr>
          </a:p>
        </p:txBody>
      </p:sp>
      <p:sp>
        <p:nvSpPr>
          <p:cNvPr id="46086" name="Rectangle 2">
            <a:extLst>
              <a:ext uri="{FF2B5EF4-FFF2-40B4-BE49-F238E27FC236}">
                <a16:creationId xmlns:a16="http://schemas.microsoft.com/office/drawing/2014/main" id="{0743BBC7-37B1-BBD1-9BF4-376E4C51B46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5400"/>
          </a:xfrm>
          <a:ln/>
        </p:spPr>
      </p:sp>
      <p:sp>
        <p:nvSpPr>
          <p:cNvPr id="46087" name="Rectangle 3">
            <a:extLst>
              <a:ext uri="{FF2B5EF4-FFF2-40B4-BE49-F238E27FC236}">
                <a16:creationId xmlns:a16="http://schemas.microsoft.com/office/drawing/2014/main" id="{BDB4FC9F-F0FC-08A1-683C-D44FDA3BB8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3250" cy="4602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057" tIns="41529" rIns="83057" bIns="41529"/>
          <a:lstStyle/>
          <a:p>
            <a:pPr eaLnBrk="1" hangingPunct="1"/>
            <a:endParaRPr lang="hr-HR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08DB9888-0A43-0D2D-AD04-82F02F96E4E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5400"/>
          </a:xfrm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8463689E-ADC1-511E-FBF7-BBA495E9A7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3250" cy="4602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AC175-29F5-FCDF-75FE-5836447BC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192F2-4AD7-47D8-98E9-3FC059656089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6822D-9DA0-9B8C-91C1-C5941919A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ECBDF-DAD3-0B4C-5CC1-706438321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AD4CACB-8825-4140-ADC2-A47AD1BD9975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090009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73009-09C2-9EF1-2FDC-5CE8469ED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1CC19-BD1B-4A7A-B205-62ECFB5FAFA6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C58D8-D918-1359-635D-4CE824DCD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8E608B-7669-4C53-8ADB-0C8AC0B43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4E7E4D-2C5D-4276-A03B-110D0E220D5B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402424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2EB6C-50B9-D9AF-D803-E98B2DD0A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9558B-0DCF-405B-834F-8FCE9249E04A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BE0ED-83BA-67A4-BF42-A79B49042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125FA-03E3-EE0D-2B72-47EE8DB09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07E171-FA4A-4E17-A09A-56ABC99256BD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72184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45D3A-0335-6D7F-6D99-C248D359C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AE49F-CF7C-4AD1-A1DD-2BC21D936843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8E3D3-670E-093E-B24A-F23C8D85F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27F6E4-73F5-65ED-77F7-F18B10C48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C62391-FB06-4FF4-8859-4FA6744FF1C9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283131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53032-07BC-3416-8A57-DE5C06B7C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62ECB-F119-4B64-B4E5-E182D051D6C2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DDBD9-4552-EAFE-1B0C-D0FC30278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A376E-9589-9850-0AF1-0E28D1AA4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77B1C2C-47AA-4B85-A7F3-021DB0A5E64B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177983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D285D-273D-C679-B527-460A60181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2DFE4-EA39-4EC3-87D9-D0369A546C3A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3AED1-D05A-BEDE-71BC-73E3A451F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9140D-B4CC-E352-E0AB-0053F1709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3772AF-6AFC-442D-ABE1-02BCEECCE968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517539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7B5B41-3A08-BA0E-1BC0-92363FF71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5887D-865F-4D36-97F9-638807E60725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52397-87CB-76C3-4B61-E169C990E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3D757F-B637-0857-23AA-DEE71763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754665C-C7BD-49BD-B03F-5D4BFA7B794A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258049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9E19DE-C960-11B6-5ECC-0C939D513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98FDE-6D4C-4779-9C0E-DAA9EDEF048D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4C13CC-FCB4-A094-F404-A5522888B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828B6A-D4E2-6C03-95FE-FFE9CB783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66E8452-C173-419C-B762-5E6D762BF908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0665243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85D020-DB8D-621E-A367-B1B5FBD53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81DD1-6172-4082-8F5B-0866E89AA2B4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AA8528-5BE1-C820-4033-CF7BA57B9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EE78EC-9B8C-4D50-CD64-0865568B0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3A42F1-75A4-4DCB-9887-B4F59FDF5CC1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4748978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B5A862-EDBC-B17F-8C2F-A48E258DB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02673-3075-4CDB-8FD1-CF9E4E7E81DF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1695E2-9859-4824-6931-A93CDB757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70BA22-12AD-3E19-5B0D-F3AC6ABF4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6A0024-5241-49A2-9174-2FF9EA33B409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7432003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09338-272C-E59B-C3BF-E17B9B42B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59298-D8B2-4B14-B9E7-1446264D46B0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EE5F0-2F6C-C693-27C7-DC6290A90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392C4A-356D-FEBB-8B84-81D17BAE2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A8C9C2-08D7-4E7C-A05E-980FE40CA006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52926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B7975-1F45-651F-9DB2-62CF4CB73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4AD38-35C2-49D5-AB38-45B1C9B99F01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F53413-3442-0E60-4F11-888D250EC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7623A1-1466-332C-8F9A-3D14EAF4B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535090-AE85-4A8D-90C9-F9A7722F40B7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6654780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6EFCAA-F692-C6A1-6981-B51685CB1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74987-8A66-42D3-B09A-8E3BA1EC5C6A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13C21B-6F26-7EC8-CB4F-6FE296618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99F10-9549-A141-36C2-2256D1060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451A90-34FD-4FE1-99C1-6FFE5157DE5E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768409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30DF2-3162-1F6A-90DB-247E76040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FA135-CB74-4128-B0E3-5E8135CD6106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2E7E0-4578-EAEF-76F3-9DC76BB9B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A4C72-4910-432E-86E2-95B8AE62B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10F6A3-74EC-400E-9CF2-F319820B9671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6926121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90891-946B-978D-A605-7F289318A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ED2F8-23B5-47DC-92F5-0412F4CFC5F0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9ECE2-2A7C-1204-B73D-9C6E07465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B8C445-E9CE-8F8E-5BC7-E5B3ABD24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3B833C-FB2C-488A-B32F-8506F54F4103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0283085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15204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17252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04714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62020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36292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54712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1251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B3752-D694-2EDF-69BF-19612DF5E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39F75-B422-42F6-871E-6B0A03776231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8E65B-E695-9529-B9C8-6515D1049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2E833-DD40-1BCA-88FF-19DE89243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EC6DA5-CF40-4939-9CD5-63EC1228EE0D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5103945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63923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13992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51242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9431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609600"/>
            <a:ext cx="56769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6938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D990F5-2B55-84A2-E11A-E74AFB1DB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98BFB-6C41-4500-82AF-7607F126ED42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B97392-C07B-4BA4-415F-9305E03E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B6F775-4BE9-920F-32C8-5C9B7B634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172281-0F2E-413F-A57A-27401EB45443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14777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3A9DC4-5E34-CAB7-A583-CE0E6E570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ECBA-9A4E-43F2-B539-5FD1D859E740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F8F285-1943-C52B-6D92-26493A32F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FF72F4-9DA8-F305-E556-AA2910005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6E11C2-4CE1-476A-B672-496DA8A5AF60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296205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B229AB-B428-44E0-CBF5-54BE43670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27EE7-F5BF-48AC-A6FD-3BBA7265BB82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83BDA1-5BEF-11BE-0F4F-105870056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A3B854-358D-9BDB-0CD0-945C4EAC5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844E-6588-4E85-9CA1-D4CBB186DCE7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688518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4E0216-AC2C-CB8F-AC0A-E7DE867E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E3032-7FBF-4C80-8B73-C22EAE73FFA9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E5E0D2-BC35-FB65-942A-76517B74B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093F85-BABA-494B-8495-9DE06A6FF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420509-127E-4FDD-B22A-127B9649A0A5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140868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00BCE-9D8B-552E-A730-0BD516D9F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704B1-6D71-42AB-B971-34FDFF5E8D8F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8E26F-A310-24B5-6219-0818B5E84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1F77F6-B413-54EC-E89E-F3835B8FE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510A1F-46CC-4821-9AEE-CCE24D4D5857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39317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FFA083-8368-07B2-64A7-777D26E31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B4DFA-FE7F-4BDF-B9EB-099988FA663D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F6F7DD-EB96-DD6E-664B-E0B7AFA07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F34DF-C868-AE5A-B3CA-DAFE0C9B7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D434F7-C1C3-4EEC-9ED3-32D04534D014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13272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7">
            <a:extLst>
              <a:ext uri="{FF2B5EF4-FFF2-40B4-BE49-F238E27FC236}">
                <a16:creationId xmlns:a16="http://schemas.microsoft.com/office/drawing/2014/main" id="{7770A37A-4324-783C-AA67-D2FF9FDDE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914400 h 1000"/>
              <a:gd name="T2" fmla="*/ 0 w 1000"/>
              <a:gd name="T3" fmla="*/ 0 h 1000"/>
              <a:gd name="T4" fmla="*/ 79248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7" name="Line 8">
            <a:extLst>
              <a:ext uri="{FF2B5EF4-FFF2-40B4-BE49-F238E27FC236}">
                <a16:creationId xmlns:a16="http://schemas.microsoft.com/office/drawing/2014/main" id="{CA944BAC-BCE5-728F-FD4A-AAA353704C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8" name="Rectangle 2">
            <a:extLst>
              <a:ext uri="{FF2B5EF4-FFF2-40B4-BE49-F238E27FC236}">
                <a16:creationId xmlns:a16="http://schemas.microsoft.com/office/drawing/2014/main" id="{914D2866-F6D7-148F-2207-696D85158C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Titelmasterformat durch Klicken bearbeiten</a:t>
            </a:r>
          </a:p>
        </p:txBody>
      </p:sp>
      <p:sp>
        <p:nvSpPr>
          <p:cNvPr id="1029" name="Rectangle 3">
            <a:extLst>
              <a:ext uri="{FF2B5EF4-FFF2-40B4-BE49-F238E27FC236}">
                <a16:creationId xmlns:a16="http://schemas.microsoft.com/office/drawing/2014/main" id="{42D9D52A-27CB-691E-8E9C-13204F31E5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Textmasterformate durch Klicken bearbeiten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  <a:p>
            <a:pPr lvl="3"/>
            <a:r>
              <a:rPr lang="de-DE" altLang="en-US"/>
              <a:t>Vierte Ebene</a:t>
            </a:r>
          </a:p>
          <a:p>
            <a:pPr lvl="4"/>
            <a:r>
              <a:rPr lang="de-DE" altLang="en-US"/>
              <a:t>Fünfte Ebene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DB918300-B377-48C9-6D98-48D784B2CE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967AA7F7-7CFC-4E85-8A29-A993DA836394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C7AC397B-49DC-F602-F4B8-DB2DC9D8128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045EE5C4-EDA2-AA33-DB35-DE9FC91C0D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j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29A7ED53-3808-4849-B8D2-E3B27A2FE030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5F73380-2279-05B1-6C7F-57668F0604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Titelmasterformat durch Klicken bearbeiten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94C0377-32B4-9F0F-7C36-0956BEE85C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Textmasterformate durch Klicken bearbeiten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  <a:p>
            <a:pPr lvl="3"/>
            <a:r>
              <a:rPr lang="de-DE" altLang="en-US"/>
              <a:t>Vierte Ebene</a:t>
            </a:r>
          </a:p>
          <a:p>
            <a:pPr lvl="4"/>
            <a:r>
              <a:rPr lang="de-DE" altLang="en-US"/>
              <a:t>Fünfte Ebene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70BF8336-1F81-E95A-F7CD-5EC718D7B0C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38601390-5EA0-4978-AFB7-742157D73420}" type="datetime1">
              <a:rPr lang="hr-HR" altLang="sr-Latn-RS"/>
              <a:pPr>
                <a:defRPr/>
              </a:pPr>
              <a:t>24.1.2025.</a:t>
            </a:fld>
            <a:endParaRPr lang="de-DE" alt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8CA98EF9-F1C2-36F8-3079-369277870CA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26B8B423-773F-4F66-6522-97E3B26EE9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j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E735C189-6278-4A1A-BB38-CB447D67BE22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  <p:sp>
        <p:nvSpPr>
          <p:cNvPr id="2055" name="Freeform 7">
            <a:extLst>
              <a:ext uri="{FF2B5EF4-FFF2-40B4-BE49-F238E27FC236}">
                <a16:creationId xmlns:a16="http://schemas.microsoft.com/office/drawing/2014/main" id="{D7F01F25-BC79-5060-2422-58136CDDA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6" name="Line 8">
            <a:extLst>
              <a:ext uri="{FF2B5EF4-FFF2-40B4-BE49-F238E27FC236}">
                <a16:creationId xmlns:a16="http://schemas.microsoft.com/office/drawing/2014/main" id="{1F7050AF-0CF9-C22A-2AB1-1BB8E735F8F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1">
            <a:extLst>
              <a:ext uri="{FF2B5EF4-FFF2-40B4-BE49-F238E27FC236}">
                <a16:creationId xmlns:a16="http://schemas.microsoft.com/office/drawing/2014/main" id="{38ED2631-8C44-5961-99C4-3DEA076CE93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7" name="Freeform 17" descr="CITTEXT">
              <a:extLst>
                <a:ext uri="{FF2B5EF4-FFF2-40B4-BE49-F238E27FC236}">
                  <a16:creationId xmlns:a16="http://schemas.microsoft.com/office/drawing/2014/main" id="{D9C588EA-6CC9-4EEB-DA57-BABE1F53163D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824" cy="4320"/>
            </a:xfrm>
            <a:custGeom>
              <a:avLst/>
              <a:gdLst>
                <a:gd name="T0" fmla="*/ 0 w 1824"/>
                <a:gd name="T1" fmla="*/ 51260 h 3840"/>
                <a:gd name="T2" fmla="*/ 0 w 1824"/>
                <a:gd name="T3" fmla="*/ 0 h 3840"/>
                <a:gd name="T4" fmla="*/ 1824 w 1824"/>
                <a:gd name="T5" fmla="*/ 0 h 3840"/>
                <a:gd name="T6" fmla="*/ 583 w 1824"/>
                <a:gd name="T7" fmla="*/ 51260 h 3840"/>
                <a:gd name="T8" fmla="*/ 0 w 1824"/>
                <a:gd name="T9" fmla="*/ 51260 h 38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4" h="3840">
                  <a:moveTo>
                    <a:pt x="0" y="3840"/>
                  </a:moveTo>
                  <a:lnTo>
                    <a:pt x="0" y="0"/>
                  </a:lnTo>
                  <a:lnTo>
                    <a:pt x="1824" y="0"/>
                  </a:lnTo>
                  <a:cubicBezTo>
                    <a:pt x="74" y="1204"/>
                    <a:pt x="465" y="3655"/>
                    <a:pt x="583" y="3840"/>
                  </a:cubicBezTo>
                  <a:cubicBezTo>
                    <a:pt x="291" y="3840"/>
                    <a:pt x="0" y="3840"/>
                    <a:pt x="0" y="3840"/>
                  </a:cubicBezTo>
                  <a:close/>
                </a:path>
              </a:pathLst>
            </a:cu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0" name="Rectangle 7">
              <a:extLst>
                <a:ext uri="{FF2B5EF4-FFF2-40B4-BE49-F238E27FC236}">
                  <a16:creationId xmlns:a16="http://schemas.microsoft.com/office/drawing/2014/main" id="{08017533-2DEE-54CE-6DAB-F0962EC7FA50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008" y="0"/>
              <a:ext cx="4752" cy="2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sr-Latn-RS" altLang="sr-Latn-RS" b="1">
                <a:latin typeface="Tahoma" panose="020B0604030504040204" pitchFamily="34" charset="0"/>
              </a:endParaRPr>
            </a:p>
          </p:txBody>
        </p:sp>
        <p:pic>
          <p:nvPicPr>
            <p:cNvPr id="3079" name="Picture 8" descr="CITBANND">
              <a:extLst>
                <a:ext uri="{FF2B5EF4-FFF2-40B4-BE49-F238E27FC236}">
                  <a16:creationId xmlns:a16="http://schemas.microsoft.com/office/drawing/2014/main" id="{82349AB8-8870-7292-798C-E81F4D8A79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66" r="5334" b="86667"/>
            <a:stretch>
              <a:fillRect/>
            </a:stretch>
          </p:blipFill>
          <p:spPr bwMode="auto">
            <a:xfrm>
              <a:off x="1584" y="0"/>
              <a:ext cx="41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Rectangle 9">
              <a:extLst>
                <a:ext uri="{FF2B5EF4-FFF2-40B4-BE49-F238E27FC236}">
                  <a16:creationId xmlns:a16="http://schemas.microsoft.com/office/drawing/2014/main" id="{987DA420-2592-A55C-1C69-F0A4CA1EFC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40"/>
              <a:ext cx="4752" cy="4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sr-Latn-RS" altLang="sr-Latn-RS" b="1">
                <a:latin typeface="Tahoma" panose="020B0604030504040204" pitchFamily="34" charset="0"/>
              </a:endParaRPr>
            </a:p>
          </p:txBody>
        </p:sp>
        <p:grpSp>
          <p:nvGrpSpPr>
            <p:cNvPr id="3081" name="Group 20">
              <a:extLst>
                <a:ext uri="{FF2B5EF4-FFF2-40B4-BE49-F238E27FC236}">
                  <a16:creationId xmlns:a16="http://schemas.microsoft.com/office/drawing/2014/main" id="{35C94E5D-EC32-1CC2-E8DD-71F373AF901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56"/>
              <a:ext cx="3642" cy="94"/>
              <a:chOff x="0" y="2256"/>
              <a:chExt cx="3642" cy="94"/>
            </a:xfrm>
          </p:grpSpPr>
          <p:sp>
            <p:nvSpPr>
              <p:cNvPr id="3082" name="Freeform 10">
                <a:extLst>
                  <a:ext uri="{FF2B5EF4-FFF2-40B4-BE49-F238E27FC236}">
                    <a16:creationId xmlns:a16="http://schemas.microsoft.com/office/drawing/2014/main" id="{780EF1AD-B05B-3EAD-6C96-08D36D2BF2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2310"/>
                <a:ext cx="3642" cy="1"/>
              </a:xfrm>
              <a:custGeom>
                <a:avLst/>
                <a:gdLst>
                  <a:gd name="T0" fmla="*/ 0 w 3642"/>
                  <a:gd name="T1" fmla="*/ 0 h 1"/>
                  <a:gd name="T2" fmla="*/ 3642 w 3642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642" h="1">
                    <a:moveTo>
                      <a:pt x="0" y="0"/>
                    </a:moveTo>
                    <a:lnTo>
                      <a:pt x="3642" y="0"/>
                    </a:ln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3083" name="Group 15">
                <a:extLst>
                  <a:ext uri="{FF2B5EF4-FFF2-40B4-BE49-F238E27FC236}">
                    <a16:creationId xmlns:a16="http://schemas.microsoft.com/office/drawing/2014/main" id="{09291350-2D3F-3EE8-FA82-C8FE1BC88D6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256"/>
                <a:ext cx="1678" cy="94"/>
                <a:chOff x="419" y="1193"/>
                <a:chExt cx="1678" cy="94"/>
              </a:xfrm>
            </p:grpSpPr>
            <p:sp>
              <p:nvSpPr>
                <p:cNvPr id="21" name="Oval 20">
                  <a:extLst>
                    <a:ext uri="{FF2B5EF4-FFF2-40B4-BE49-F238E27FC236}">
                      <a16:creationId xmlns:a16="http://schemas.microsoft.com/office/drawing/2014/main" id="{A796C5FD-4978-341A-5096-E2AF14BCF90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419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FD29577B-4CCA-DFBE-0839-53E56B55A085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947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439A4B20-07A9-55D4-F4CC-ADD69A61A144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475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D1A4C1DB-8EE4-4D55-8C96-A42755C393AD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2003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</p:grpSp>
        </p:grpSp>
      </p:grpSp>
      <p:sp>
        <p:nvSpPr>
          <p:cNvPr id="3075" name="Rectangle 2">
            <a:extLst>
              <a:ext uri="{FF2B5EF4-FFF2-40B4-BE49-F238E27FC236}">
                <a16:creationId xmlns:a16="http://schemas.microsoft.com/office/drawing/2014/main" id="{696DB1DC-83EC-6B6E-DBEE-71F0C2C843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sr-Latn-RS"/>
              <a:t>Titelmasterformat durch Klicken bearbeiten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0D770D51-7F96-4DE6-CA22-AB5BF5582C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133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sr-Latn-RS"/>
              <a:t>Textmasterformate durch Klicken bearbeiten</a:t>
            </a:r>
          </a:p>
          <a:p>
            <a:pPr lvl="1"/>
            <a:r>
              <a:rPr lang="de-DE" altLang="sr-Latn-RS"/>
              <a:t>Zweite Ebene</a:t>
            </a:r>
          </a:p>
          <a:p>
            <a:pPr lvl="2"/>
            <a:r>
              <a:rPr lang="de-DE" altLang="sr-Latn-RS"/>
              <a:t>Dritte Ebene</a:t>
            </a:r>
          </a:p>
          <a:p>
            <a:pPr lvl="3"/>
            <a:r>
              <a:rPr lang="de-DE" altLang="sr-Latn-RS"/>
              <a:t>Vierte Ebene</a:t>
            </a:r>
          </a:p>
          <a:p>
            <a:pPr lvl="4"/>
            <a:r>
              <a:rPr lang="de-DE" altLang="sr-Latn-RS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ble-topten.com/Esther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>
            <a:extLst>
              <a:ext uri="{FF2B5EF4-FFF2-40B4-BE49-F238E27FC236}">
                <a16:creationId xmlns:a16="http://schemas.microsoft.com/office/drawing/2014/main" id="{4F3E33C9-D7D9-8C8F-8F27-87839843186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3568" y="1241425"/>
            <a:ext cx="8065145" cy="2692400"/>
          </a:xfrm>
        </p:spPr>
        <p:txBody>
          <a:bodyPr/>
          <a:lstStyle/>
          <a:p>
            <a:pPr algn="l" eaLnBrk="1" hangingPunct="1"/>
            <a:r>
              <a:rPr lang="hr-HR" altLang="sr-Latn-R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Kroz smrtnu </a:t>
            </a:r>
            <a:br>
              <a:rPr lang="hr-HR" altLang="sr-Latn-R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tjeskobu do pune </a:t>
            </a:r>
            <a:br>
              <a:rPr lang="hr-HR" altLang="sr-Latn-R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životne zadaće</a:t>
            </a:r>
            <a:endParaRPr lang="hr-HR" altLang="sr-Latn-R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Rectangle 5">
            <a:extLst>
              <a:ext uri="{FF2B5EF4-FFF2-40B4-BE49-F238E27FC236}">
                <a16:creationId xmlns:a16="http://schemas.microsoft.com/office/drawing/2014/main" id="{7E274EE4-4F8B-4B49-1A4C-78997B7E43E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76700"/>
            <a:ext cx="7377113" cy="2447925"/>
          </a:xfrm>
        </p:spPr>
        <p:txBody>
          <a:bodyPr/>
          <a:lstStyle/>
          <a:p>
            <a:pPr eaLnBrk="1" hangingPunct="1"/>
            <a:r>
              <a:rPr lang="hr-HR" altLang="sr-Latn-R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Zagovornica Estera – </a:t>
            </a:r>
            <a:br>
              <a:rPr lang="hr-HR" altLang="sr-Latn-R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siroče pa kraljica</a:t>
            </a:r>
            <a:endParaRPr lang="hr-HR" altLang="sr-Latn-R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r-HR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 Niko Bilić, SJ – amdg.eu</a:t>
            </a:r>
            <a:endParaRPr lang="hr-HR" altLang="sr-Latn-R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20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55732CE-D397-1331-7353-C4FE921219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15888"/>
            <a:ext cx="1008062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2" descr="A heart with crown of thorns&#10;&#10;Description automatically generated">
            <a:extLst>
              <a:ext uri="{FF2B5EF4-FFF2-40B4-BE49-F238E27FC236}">
                <a16:creationId xmlns:a16="http://schemas.microsoft.com/office/drawing/2014/main" id="{FACFBFA9-8976-00D2-957B-656988B9F2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5888"/>
            <a:ext cx="1125537" cy="112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4" descr="A red heart with a white letter&#10;&#10;Description automatically generated">
            <a:extLst>
              <a:ext uri="{FF2B5EF4-FFF2-40B4-BE49-F238E27FC236}">
                <a16:creationId xmlns:a16="http://schemas.microsoft.com/office/drawing/2014/main" id="{E3F2981D-0C40-B17C-4647-52C17318B8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15888"/>
            <a:ext cx="123983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6">
            <a:extLst>
              <a:ext uri="{FF2B5EF4-FFF2-40B4-BE49-F238E27FC236}">
                <a16:creationId xmlns:a16="http://schemas.microsoft.com/office/drawing/2014/main" id="{2B2CFB15-ABE8-7A5C-14D8-2E179D88F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0" y="0"/>
            <a:ext cx="2825750" cy="38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6">
            <a:extLst>
              <a:ext uri="{FF2B5EF4-FFF2-40B4-BE49-F238E27FC236}">
                <a16:creationId xmlns:a16="http://schemas.microsoft.com/office/drawing/2014/main" id="{32DE878F-0181-21E0-686F-B0949CD818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0C923413-9294-4995-A0C6-EAEA89A208B6}" type="slidenum">
              <a:rPr lang="de-DE" altLang="en-US" sz="1200">
                <a:latin typeface="Garamond" panose="02020404030301010803" pitchFamily="18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de-DE" altLang="en-US" sz="12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3C2FF314-8A43-A4BA-F6A5-8A519DEF1E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39825"/>
          </a:xfrm>
        </p:spPr>
        <p:txBody>
          <a:bodyPr/>
          <a:lstStyle/>
          <a:p>
            <a:r>
              <a:rPr lang="hr-HR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Propast pretvorena u pobjedu</a:t>
            </a:r>
            <a:endParaRPr lang="de-DE" altLang="en-US" sz="4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CF5A17B4-F5EA-B7E3-BD23-A6B99E981CD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96975"/>
            <a:ext cx="8291513" cy="4968875"/>
          </a:xfrm>
        </p:spPr>
        <p:txBody>
          <a:bodyPr/>
          <a:lstStyle/>
          <a:p>
            <a:pPr lvl="1">
              <a:spcBef>
                <a:spcPts val="600"/>
              </a:spcBef>
            </a:pPr>
            <a:r>
              <a:rPr lang="hr-HR" altLang="en-US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Rasplet u 9,1:</a:t>
            </a:r>
          </a:p>
          <a:p>
            <a:pPr>
              <a:spcBef>
                <a:spcPts val="600"/>
              </a:spcBef>
            </a:pPr>
            <a:r>
              <a:rPr lang="hr-HR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Zator zatornika (9,1) – </a:t>
            </a:r>
            <a:r>
              <a:rPr lang="hr-HR" alt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Kada?</a:t>
            </a:r>
          </a:p>
          <a:p>
            <a:pPr lvl="1">
              <a:spcBef>
                <a:spcPts val="600"/>
              </a:spcBef>
            </a:pPr>
            <a:r>
              <a:rPr lang="hr-HR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13.12. (na “svetu Luciju”, usp. 3,7)</a:t>
            </a:r>
          </a:p>
          <a:p>
            <a:pPr>
              <a:spcBef>
                <a:spcPts val="600"/>
              </a:spcBef>
            </a:pPr>
            <a:r>
              <a:rPr lang="hr-HR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Umjesto pomora, pobjeda </a:t>
            </a:r>
            <a:endParaRPr lang="hr-HR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600"/>
              </a:spcBef>
            </a:pPr>
            <a:r>
              <a:rPr lang="hr-HR" altLang="en-US" sz="24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Konačni preokret (9,22):</a:t>
            </a:r>
          </a:p>
          <a:p>
            <a:pPr>
              <a:spcBef>
                <a:spcPts val="600"/>
              </a:spcBef>
            </a:pPr>
            <a:r>
              <a:rPr lang="hr-HR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Tuga u radost, blagdan </a:t>
            </a:r>
          </a:p>
          <a:p>
            <a:pPr lvl="1">
              <a:spcBef>
                <a:spcPts val="600"/>
              </a:spcBef>
            </a:pPr>
            <a:r>
              <a:rPr lang="hr-HR" altLang="en-US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Ostvarenje Mordokajeve </a:t>
            </a:r>
            <a:br>
              <a:rPr lang="hr-HR" altLang="en-US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molitve (4,17h=D17):</a:t>
            </a:r>
          </a:p>
          <a:p>
            <a:pPr lvl="1">
              <a:spcBef>
                <a:spcPts val="600"/>
              </a:spcBef>
            </a:pPr>
            <a:r>
              <a:rPr lang="hr-HR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Plač u veselje (KS)/žalost u radost (Š.)</a:t>
            </a:r>
          </a:p>
        </p:txBody>
      </p:sp>
      <p:pic>
        <p:nvPicPr>
          <p:cNvPr id="43013" name="Picture 4">
            <a:extLst>
              <a:ext uri="{FF2B5EF4-FFF2-40B4-BE49-F238E27FC236}">
                <a16:creationId xmlns:a16="http://schemas.microsoft.com/office/drawing/2014/main" id="{4D23E454-6769-CFCC-FF2F-A56D5806CA09}"/>
              </a:ext>
            </a:extLst>
          </p:cNvPr>
          <p:cNvPicPr>
            <a:picLocks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99188" y="1125538"/>
            <a:ext cx="2944812" cy="3455987"/>
          </a:xfrm>
          <a:noFill/>
        </p:spPr>
      </p:pic>
      <p:sp>
        <p:nvSpPr>
          <p:cNvPr id="43014" name="Rectangle 5">
            <a:extLst>
              <a:ext uri="{FF2B5EF4-FFF2-40B4-BE49-F238E27FC236}">
                <a16:creationId xmlns:a16="http://schemas.microsoft.com/office/drawing/2014/main" id="{45BC9015-3E8E-313B-F412-FDB6CD9E2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588" y="4581525"/>
            <a:ext cx="21605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en-US" sz="1200"/>
              <a:t>Deta</a:t>
            </a:r>
            <a:r>
              <a:rPr lang="hr-HR" altLang="en-US" sz="1200"/>
              <a:t>lj </a:t>
            </a:r>
            <a:r>
              <a:rPr lang="de-DE" altLang="en-US" sz="1200"/>
              <a:t>Rembrandt</a:t>
            </a:r>
            <a:r>
              <a:rPr lang="hr-HR" altLang="en-US" sz="1200"/>
              <a:t>ova djela: </a:t>
            </a:r>
            <a:br>
              <a:rPr lang="hr-HR" altLang="en-US" sz="1200"/>
            </a:br>
            <a:r>
              <a:rPr lang="de-DE" altLang="en-US" sz="1200"/>
              <a:t> ‘</a:t>
            </a:r>
            <a:r>
              <a:rPr lang="hr-HR" altLang="en-US" sz="1200"/>
              <a:t>Ahasver,</a:t>
            </a:r>
            <a:r>
              <a:rPr lang="de-DE" altLang="en-US" sz="1200"/>
              <a:t> Haman </a:t>
            </a:r>
            <a:r>
              <a:rPr lang="hr-HR" altLang="en-US" sz="1200"/>
              <a:t>i Estera</a:t>
            </a:r>
            <a:r>
              <a:rPr lang="de-DE" altLang="en-US" sz="1200"/>
              <a:t>'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6">
            <a:extLst>
              <a:ext uri="{FF2B5EF4-FFF2-40B4-BE49-F238E27FC236}">
                <a16:creationId xmlns:a16="http://schemas.microsoft.com/office/drawing/2014/main" id="{A590A5C4-FE1F-4C2D-0E09-BD19BF7BF30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5B2BBE24-1B91-4FAF-B8A1-D512C3399F12}" type="slidenum">
              <a:rPr lang="de-DE" altLang="en-US" sz="1200">
                <a:latin typeface="Garamond" panose="02020404030301010803" pitchFamily="18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de-DE" altLang="en-US" sz="12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930FFC8F-2D98-FB89-9235-AE6541BA9E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76213"/>
            <a:ext cx="8229600" cy="1139825"/>
          </a:xfrm>
        </p:spPr>
        <p:txBody>
          <a:bodyPr/>
          <a:lstStyle/>
          <a:p>
            <a:r>
              <a:rPr lang="hr-HR" altLang="en-US" sz="5000" b="1">
                <a:latin typeface="Times New Roman" panose="02020603050405020304" pitchFamily="18" charset="0"/>
                <a:cs typeface="Times New Roman" panose="02020603050405020304" pitchFamily="18" charset="0"/>
              </a:rPr>
              <a:t>Estera kraljica</a:t>
            </a:r>
            <a:endParaRPr lang="de-DE" altLang="en-US" sz="50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A3E4801C-E978-836D-2E07-84D960310AD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96975"/>
            <a:ext cx="6635750" cy="4968875"/>
          </a:xfrm>
        </p:spPr>
        <p:txBody>
          <a:bodyPr/>
          <a:lstStyle/>
          <a:p>
            <a:r>
              <a:rPr lang="hr-HR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Zakon o </a:t>
            </a:r>
            <a:r>
              <a:rPr lang="hr-HR" alt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Purimu</a:t>
            </a:r>
            <a:r>
              <a:rPr lang="hr-HR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(Est 9,32) </a:t>
            </a:r>
          </a:p>
          <a:p>
            <a:pPr lvl="1"/>
            <a:r>
              <a:rPr lang="hr-HR" altLang="en-US" sz="24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koga </a:t>
            </a:r>
            <a:r>
              <a:rPr lang="hr-HR" altLang="en-US" sz="24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(9,27)</a:t>
            </a:r>
            <a:r>
              <a:rPr lang="hr-HR" altLang="en-US" sz="24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hr-HR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Za cijelu zajednicu </a:t>
            </a:r>
          </a:p>
          <a:p>
            <a:pPr lvl="1"/>
            <a:r>
              <a:rPr lang="hr-HR" altLang="en-US" sz="24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Koliko dugo </a:t>
            </a:r>
            <a:r>
              <a:rPr lang="hr-HR" altLang="en-US" sz="24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(v28)</a:t>
            </a:r>
            <a:r>
              <a:rPr lang="hr-HR" altLang="en-US" sz="24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hr-HR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Trajno </a:t>
            </a:r>
          </a:p>
          <a:p>
            <a:pPr lvl="1"/>
            <a:r>
              <a:rPr lang="hr-HR" altLang="en-US" sz="24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sada zagovornica, a u 9,32?</a:t>
            </a:r>
          </a:p>
          <a:p>
            <a:r>
              <a:rPr lang="hr-HR" alt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Esterin</a:t>
            </a:r>
            <a:r>
              <a:rPr lang="hr-HR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zakon (9,32)</a:t>
            </a:r>
          </a:p>
          <a:p>
            <a:pPr lvl="1"/>
            <a:r>
              <a:rPr lang="hr-HR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Kraljica – </a:t>
            </a:r>
            <a:br>
              <a:rPr lang="hr-HR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DOVRŠETAK razvojnoga puta</a:t>
            </a:r>
            <a:endParaRPr lang="hr-HR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061" name="Picture 5">
            <a:extLst>
              <a:ext uri="{FF2B5EF4-FFF2-40B4-BE49-F238E27FC236}">
                <a16:creationId xmlns:a16="http://schemas.microsoft.com/office/drawing/2014/main" id="{BB0A966A-B25E-0D25-4B60-F93BA9D35F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688" y="0"/>
            <a:ext cx="3135312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6">
            <a:extLst>
              <a:ext uri="{FF2B5EF4-FFF2-40B4-BE49-F238E27FC236}">
                <a16:creationId xmlns:a16="http://schemas.microsoft.com/office/drawing/2014/main" id="{07EE4333-58F3-0842-5CFB-AA8BF323686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35E5CF5C-669E-4FC0-933C-4F28BDA71A98}" type="slidenum">
              <a:rPr lang="de-DE" altLang="en-US" sz="1200">
                <a:latin typeface="Garamond" panose="02020404030301010803" pitchFamily="18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de-DE" altLang="en-US" sz="12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8F4B0053-866D-B246-C4E5-47116B2B5E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6700"/>
            <a:ext cx="8229600" cy="1139825"/>
          </a:xfrm>
        </p:spPr>
        <p:txBody>
          <a:bodyPr/>
          <a:lstStyle/>
          <a:p>
            <a:r>
              <a:rPr lang="hr-HR" altLang="en-US" sz="5000" b="1">
                <a:latin typeface="Times New Roman" panose="02020603050405020304" pitchFamily="18" charset="0"/>
                <a:cs typeface="Times New Roman" panose="02020603050405020304" pitchFamily="18" charset="0"/>
              </a:rPr>
              <a:t>Moj kraljevski put</a:t>
            </a:r>
            <a:endParaRPr lang="de-DE" altLang="en-US" sz="5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499" name="AutoShape 3">
            <a:extLst>
              <a:ext uri="{FF2B5EF4-FFF2-40B4-BE49-F238E27FC236}">
                <a16:creationId xmlns:a16="http://schemas.microsoft.com/office/drawing/2014/main" id="{EB902CB8-4A25-F071-AC3C-B7571E5BC41B}"/>
              </a:ext>
            </a:extLst>
          </p:cNvPr>
          <p:cNvSpPr>
            <a:spLocks noChangeAspect="1" noChangeArrowheads="1"/>
          </p:cNvSpPr>
          <p:nvPr>
            <p:ph type="body" idx="1"/>
          </p:nvPr>
        </p:nvSpPr>
        <p:spPr>
          <a:xfrm>
            <a:off x="457200" y="1268413"/>
            <a:ext cx="5483225" cy="4862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altLang="en-US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Što ja činim za svoj narod?</a:t>
            </a:r>
          </a:p>
          <a:p>
            <a:pPr>
              <a:lnSpc>
                <a:spcPct val="90000"/>
              </a:lnSpc>
            </a:pPr>
            <a:r>
              <a:rPr lang="hr-HR" altLang="en-US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Kako sam zadovoljan sa svojim molitvenim životom? </a:t>
            </a:r>
          </a:p>
          <a:p>
            <a:pPr>
              <a:lnSpc>
                <a:spcPct val="90000"/>
              </a:lnSpc>
            </a:pPr>
            <a:r>
              <a:rPr lang="hr-HR" altLang="en-US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Koja je velika prijetnja Crkvi danas?</a:t>
            </a:r>
          </a:p>
        </p:txBody>
      </p:sp>
      <p:pic>
        <p:nvPicPr>
          <p:cNvPr id="47109" name="Picture 2" descr="A person in a dress praying&#10;&#10;Description automatically generated">
            <a:extLst>
              <a:ext uri="{FF2B5EF4-FFF2-40B4-BE49-F238E27FC236}">
                <a16:creationId xmlns:a16="http://schemas.microsoft.com/office/drawing/2014/main" id="{D4CAF918-A7D4-7ECE-8968-4BFEF4843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275" y="0"/>
            <a:ext cx="3109913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27275BFF-0E5A-5585-7FD4-CEC5EDD922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U tebe se uzdam (Ps 25)</a:t>
            </a:r>
          </a:p>
        </p:txBody>
      </p:sp>
      <p:pic>
        <p:nvPicPr>
          <p:cNvPr id="49155" name="Picture 4">
            <a:extLst>
              <a:ext uri="{FF2B5EF4-FFF2-40B4-BE49-F238E27FC236}">
                <a16:creationId xmlns:a16="http://schemas.microsoft.com/office/drawing/2014/main" id="{5D42AE37-9E4C-78FD-F7B5-F5524A499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78100"/>
            <a:ext cx="9144000" cy="159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5B9766C-C7E8-6EE4-0F1F-53B5D5BBB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ברכי נפשׁי את יהוה</a:t>
            </a:r>
            <a:br>
              <a:rPr lang="hr-HR" altLang="sr-Latn-RS" sz="40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barahi nafši et Adonaj (Ps 103)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EE78CA3-AB14-52D4-E7DA-610F99B402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5084763"/>
            <a:ext cx="7772400" cy="14509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Blagoslivljaj, dušo moja,</a:t>
            </a:r>
          </a:p>
          <a:p>
            <a:pPr algn="ctr" eaLnBrk="1" hangingPunct="1">
              <a:buFontTx/>
              <a:buNone/>
            </a:pPr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Blagoslivljaj Gospodina!</a:t>
            </a:r>
          </a:p>
        </p:txBody>
      </p:sp>
      <p:pic>
        <p:nvPicPr>
          <p:cNvPr id="30724" name="Picture 5">
            <a:extLst>
              <a:ext uri="{FF2B5EF4-FFF2-40B4-BE49-F238E27FC236}">
                <a16:creationId xmlns:a16="http://schemas.microsoft.com/office/drawing/2014/main" id="{C702D822-9B32-520A-F98A-CB25A4C322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4675"/>
            <a:ext cx="9144000" cy="317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6">
            <a:extLst>
              <a:ext uri="{FF2B5EF4-FFF2-40B4-BE49-F238E27FC236}">
                <a16:creationId xmlns:a16="http://schemas.microsoft.com/office/drawing/2014/main" id="{0E9383BE-A110-8500-AFD5-5CC8AFC8B9F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494FEEC8-600D-49EC-B47D-CEC697A21F33}" type="slidenum">
              <a:rPr lang="de-DE" altLang="en-US" sz="1200">
                <a:latin typeface="Garamond" panose="02020404030301010803" pitchFamily="18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de-DE" altLang="en-US" sz="12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0167CF38-AEC3-C9BC-2055-C1409FFB07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6700"/>
            <a:ext cx="8229600" cy="1139825"/>
          </a:xfrm>
        </p:spPr>
        <p:txBody>
          <a:bodyPr/>
          <a:lstStyle/>
          <a:p>
            <a:r>
              <a:rPr lang="hr-HR" altLang="en-US" sz="5000" b="1">
                <a:latin typeface="Times New Roman" panose="02020603050405020304" pitchFamily="18" charset="0"/>
                <a:cs typeface="Times New Roman" panose="02020603050405020304" pitchFamily="18" charset="0"/>
              </a:rPr>
              <a:t>Moj kraljevski put</a:t>
            </a:r>
            <a:endParaRPr lang="de-DE" altLang="en-US" sz="5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499" name="AutoShape 3">
            <a:extLst>
              <a:ext uri="{FF2B5EF4-FFF2-40B4-BE49-F238E27FC236}">
                <a16:creationId xmlns:a16="http://schemas.microsoft.com/office/drawing/2014/main" id="{61ED0EE7-F856-2758-4D6E-F7B164E3D5E1}"/>
              </a:ext>
            </a:extLst>
          </p:cNvPr>
          <p:cNvSpPr>
            <a:spLocks noChangeAspect="1" noChangeArrowheads="1"/>
          </p:cNvSpPr>
          <p:nvPr>
            <p:ph type="body" idx="1"/>
          </p:nvPr>
        </p:nvSpPr>
        <p:spPr>
          <a:xfrm>
            <a:off x="457200" y="1268413"/>
            <a:ext cx="5483225" cy="4862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altLang="en-US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Što ja činim za svoj narod?</a:t>
            </a:r>
          </a:p>
          <a:p>
            <a:pPr>
              <a:lnSpc>
                <a:spcPct val="90000"/>
              </a:lnSpc>
            </a:pPr>
            <a:r>
              <a:rPr lang="hr-HR" altLang="en-US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Kako sam zadovoljan sa svojim molitvenim životom? </a:t>
            </a:r>
          </a:p>
          <a:p>
            <a:pPr>
              <a:lnSpc>
                <a:spcPct val="90000"/>
              </a:lnSpc>
            </a:pPr>
            <a:r>
              <a:rPr lang="hr-HR" altLang="en-US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Koja je velika prijetnja Crkvi danas?</a:t>
            </a:r>
          </a:p>
        </p:txBody>
      </p:sp>
      <p:pic>
        <p:nvPicPr>
          <p:cNvPr id="31749" name="Picture 2" descr="A person in a dress praying&#10;&#10;Description automatically generated">
            <a:extLst>
              <a:ext uri="{FF2B5EF4-FFF2-40B4-BE49-F238E27FC236}">
                <a16:creationId xmlns:a16="http://schemas.microsoft.com/office/drawing/2014/main" id="{99DA7FFE-6A2B-E4A8-EFB4-267FC7FC0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275" y="0"/>
            <a:ext cx="3109913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2">
            <a:extLst>
              <a:ext uri="{FF2B5EF4-FFF2-40B4-BE49-F238E27FC236}">
                <a16:creationId xmlns:a16="http://schemas.microsoft.com/office/drawing/2014/main" id="{51798CBB-17B7-3BC4-0D6B-DFA0579ED3A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US" sz="1200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amdg.eu</a:t>
            </a:r>
          </a:p>
        </p:txBody>
      </p:sp>
      <p:sp>
        <p:nvSpPr>
          <p:cNvPr id="33795" name="Rectangle 6">
            <a:extLst>
              <a:ext uri="{FF2B5EF4-FFF2-40B4-BE49-F238E27FC236}">
                <a16:creationId xmlns:a16="http://schemas.microsoft.com/office/drawing/2014/main" id="{B00BAF50-AA42-2F73-AEB7-8EED37A09F3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E9F21E00-1BA3-4BEE-877F-167A89AD543F}" type="slidenum">
              <a:rPr lang="de-DE" altLang="en-US" sz="1200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pPr algn="r" eaLnBrk="1" hangingPunct="1"/>
              <a:t>4</a:t>
            </a:fld>
            <a:endParaRPr lang="de-DE" altLang="en-US" sz="1200">
              <a:solidFill>
                <a:srgbClr val="000000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84B21AE6-63F6-AD70-2A45-2AE7E175E8E9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223963"/>
            <a:ext cx="7912100" cy="2852737"/>
          </a:xfrm>
        </p:spPr>
        <p:txBody>
          <a:bodyPr/>
          <a:lstStyle/>
          <a:p>
            <a:pPr eaLnBrk="1" hangingPunct="1"/>
            <a:r>
              <a:rPr lang="hr-HR" altLang="sr-Latn-RS" sz="5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Zagovornica</a:t>
            </a:r>
            <a:br>
              <a:rPr lang="hr-HR" altLang="sr-Latn-RS" sz="5600" b="1" i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5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Estera – </a:t>
            </a:r>
            <a:br>
              <a:rPr lang="hr-HR" altLang="sr-Latn-RS" sz="5600" b="1" i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5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siroče pa kraljica</a:t>
            </a:r>
            <a:endParaRPr lang="de-DE" altLang="sr-Latn-RS" sz="4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E057BA68-A668-FC22-DBDD-536855D565F8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2484438" y="4005263"/>
            <a:ext cx="6048375" cy="285273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sr-Latn-R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Židovska djevojčica u golemoj Perziji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sr-Latn-R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* Hebrejska knjiga grčki dopisana </a:t>
            </a:r>
            <a:br>
              <a:rPr lang="hr-HR" altLang="sr-Latn-R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(HB + LXX)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sr-Latn-R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* grčki reci označeni abecedom</a:t>
            </a:r>
          </a:p>
          <a:p>
            <a:pPr marL="0" indent="0" algn="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hr-HR" altLang="sr-Latn-RS" sz="28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br>
              <a:rPr lang="hr-HR" altLang="sr-Latn-R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600" b="1">
                <a:latin typeface="Times New Roman" panose="02020603050405020304" pitchFamily="18" charset="0"/>
                <a:cs typeface="Times New Roman" panose="02020603050405020304" pitchFamily="18" charset="0"/>
              </a:rPr>
              <a:t>Usp. </a:t>
            </a:r>
            <a:r>
              <a:rPr lang="de-DE" altLang="sr-Latn-RS" sz="600" b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http://www.bible-topten.com/Esther.htm</a:t>
            </a:r>
            <a:endParaRPr lang="hr-HR" altLang="sr-Latn-RS" sz="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de-DE" altLang="sr-Latn-RS" sz="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3798" name="Picture 4">
            <a:extLst>
              <a:ext uri="{FF2B5EF4-FFF2-40B4-BE49-F238E27FC236}">
                <a16:creationId xmlns:a16="http://schemas.microsoft.com/office/drawing/2014/main" id="{B6F3D74B-7709-1BAC-AC2A-6E56FA422B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0"/>
            <a:ext cx="4211637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9" name="Picture 5">
            <a:extLst>
              <a:ext uri="{FF2B5EF4-FFF2-40B4-BE49-F238E27FC236}">
                <a16:creationId xmlns:a16="http://schemas.microsoft.com/office/drawing/2014/main" id="{07808DAF-C9B9-6D0C-A473-88F5DBBC12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3967163"/>
            <a:ext cx="2170113" cy="289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0" name="Rectangle 7">
            <a:extLst>
              <a:ext uri="{FF2B5EF4-FFF2-40B4-BE49-F238E27FC236}">
                <a16:creationId xmlns:a16="http://schemas.microsoft.com/office/drawing/2014/main" id="{36D66A0A-6935-C6A9-DAD0-F61B92948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6463" y="6113463"/>
            <a:ext cx="22272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sr-Latn-RS" sz="1200">
                <a:solidFill>
                  <a:srgbClr val="000000"/>
                </a:solidFill>
              </a:rPr>
              <a:t>Minerva Teichert (1888-1976)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6">
            <a:extLst>
              <a:ext uri="{FF2B5EF4-FFF2-40B4-BE49-F238E27FC236}">
                <a16:creationId xmlns:a16="http://schemas.microsoft.com/office/drawing/2014/main" id="{B2F39D41-5633-C3E4-17DC-7776854EC89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D725EFD8-425C-47D1-9A84-A7B77CFC4205}" type="slidenum">
              <a:rPr lang="de-DE" altLang="en-US" sz="1200">
                <a:latin typeface="Garamond" panose="02020404030301010803" pitchFamily="18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de-DE" altLang="en-US" sz="12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12C7F6C8-AF66-35D0-5C66-2841D63772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0813"/>
            <a:ext cx="8229600" cy="1139825"/>
          </a:xfrm>
        </p:spPr>
        <p:txBody>
          <a:bodyPr/>
          <a:lstStyle/>
          <a:p>
            <a:r>
              <a:rPr lang="hr-HR" altLang="en-US" sz="5000" b="1">
                <a:latin typeface="Times New Roman" panose="02020603050405020304" pitchFamily="18" charset="0"/>
                <a:cs typeface="Times New Roman" panose="02020603050405020304" pitchFamily="18" charset="0"/>
              </a:rPr>
              <a:t>U velikom carstu </a:t>
            </a:r>
            <a:endParaRPr lang="de-DE" altLang="en-US" sz="5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499" name="AutoShape 3">
            <a:extLst>
              <a:ext uri="{FF2B5EF4-FFF2-40B4-BE49-F238E27FC236}">
                <a16:creationId xmlns:a16="http://schemas.microsoft.com/office/drawing/2014/main" id="{8EF9A409-6C8D-E922-1CA9-09F1088F5890}"/>
              </a:ext>
            </a:extLst>
          </p:cNvPr>
          <p:cNvSpPr>
            <a:spLocks noChangeAspect="1" noChangeArrowheads="1"/>
          </p:cNvSpPr>
          <p:nvPr>
            <p:ph type="body" idx="1"/>
          </p:nvPr>
        </p:nvSpPr>
        <p:spPr>
          <a:xfrm>
            <a:off x="457200" y="908050"/>
            <a:ext cx="8680450" cy="522287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hr-HR" altLang="en-US" sz="24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Veličina kraljevstva Ahasverova (= Kserkso; Est 1,1)?</a:t>
            </a:r>
          </a:p>
          <a:p>
            <a:pPr>
              <a:lnSpc>
                <a:spcPct val="90000"/>
              </a:lnSpc>
            </a:pPr>
            <a:r>
              <a:rPr lang="hr-HR" altLang="en-US" sz="2500" b="1">
                <a:latin typeface="Times New Roman" panose="02020603050405020304" pitchFamily="18" charset="0"/>
                <a:cs typeface="Times New Roman" panose="02020603050405020304" pitchFamily="18" charset="0"/>
              </a:rPr>
              <a:t>Od Indije do Kuša (Etiopija), 127 pokrajina (1,1; 8,9; 9,30)</a:t>
            </a:r>
          </a:p>
          <a:p>
            <a:pPr lvl="1">
              <a:lnSpc>
                <a:spcPct val="90000"/>
              </a:lnSpc>
            </a:pPr>
            <a:r>
              <a:rPr lang="hr-HR" altLang="en-US" sz="24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Prilike u djetinjstvu (2,7)?</a:t>
            </a:r>
          </a:p>
          <a:p>
            <a:pPr>
              <a:lnSpc>
                <a:spcPct val="90000"/>
              </a:lnSpc>
            </a:pPr>
            <a:r>
              <a:rPr lang="hr-HR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siroče kod bratića Mordokaja, lijepa</a:t>
            </a:r>
          </a:p>
          <a:p>
            <a:pPr>
              <a:lnSpc>
                <a:spcPct val="90000"/>
              </a:lnSpc>
            </a:pPr>
            <a:r>
              <a:rPr lang="hr-HR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Ime: </a:t>
            </a:r>
            <a:r>
              <a:rPr lang="he-IL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הדסה</a:t>
            </a:r>
            <a:r>
              <a:rPr lang="hr-HR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hr-HR" altLang="en-US" sz="26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r-HR" alt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dassâ</a:t>
            </a:r>
            <a:r>
              <a:rPr lang="hr-HR" altLang="en-US" sz="2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hr-HR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Mirta; </a:t>
            </a:r>
            <a:r>
              <a:rPr lang="he-IL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אסתר</a:t>
            </a:r>
            <a:r>
              <a:rPr lang="hr-HR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 Ištar?</a:t>
            </a:r>
          </a:p>
          <a:p>
            <a:pPr>
              <a:lnSpc>
                <a:spcPct val="90000"/>
              </a:lnSpc>
            </a:pPr>
            <a:r>
              <a:rPr lang="hr-HR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Otac Abihajil (2,15; 9,29)</a:t>
            </a:r>
          </a:p>
          <a:p>
            <a:pPr lvl="1">
              <a:lnSpc>
                <a:spcPct val="90000"/>
              </a:lnSpc>
            </a:pPr>
            <a:r>
              <a:rPr lang="hr-HR" altLang="en-US" sz="24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Prvi koraci u 2,10.20:</a:t>
            </a:r>
          </a:p>
          <a:p>
            <a:pPr>
              <a:lnSpc>
                <a:spcPct val="90000"/>
              </a:lnSpc>
            </a:pPr>
            <a:r>
              <a:rPr lang="hr-HR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Taji podrijetlo (2,10.20) </a:t>
            </a:r>
          </a:p>
          <a:p>
            <a:pPr>
              <a:lnSpc>
                <a:spcPct val="90000"/>
              </a:lnSpc>
            </a:pPr>
            <a:r>
              <a:rPr lang="hr-HR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lijepa, odabrana</a:t>
            </a:r>
          </a:p>
          <a:p>
            <a:pPr lvl="1">
              <a:lnSpc>
                <a:spcPct val="90000"/>
              </a:lnSpc>
            </a:pPr>
            <a:r>
              <a:rPr lang="hr-HR" altLang="en-US" sz="24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Čiju naklonost stječe (2,8s.17)?</a:t>
            </a:r>
          </a:p>
          <a:p>
            <a:pPr>
              <a:lnSpc>
                <a:spcPct val="90000"/>
              </a:lnSpc>
            </a:pPr>
            <a:r>
              <a:rPr lang="hr-HR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Hegej, čuvar harema (2,8)</a:t>
            </a:r>
          </a:p>
          <a:p>
            <a:pPr>
              <a:lnSpc>
                <a:spcPct val="90000"/>
              </a:lnSpc>
            </a:pPr>
            <a:r>
              <a:rPr lang="hr-HR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Kralj Ahasver bira kraljicu (2,17) – </a:t>
            </a:r>
            <a:r>
              <a:rPr lang="hr-HR" altLang="en-US" sz="2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pasivna</a:t>
            </a:r>
          </a:p>
        </p:txBody>
      </p:sp>
      <p:pic>
        <p:nvPicPr>
          <p:cNvPr id="35845" name="Picture 5" descr="Povezana slika">
            <a:extLst>
              <a:ext uri="{FF2B5EF4-FFF2-40B4-BE49-F238E27FC236}">
                <a16:creationId xmlns:a16="http://schemas.microsoft.com/office/drawing/2014/main" id="{868C5082-7BAE-8B99-0076-A45B585A5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1288" y="1944688"/>
            <a:ext cx="2646362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6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6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64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6">
            <a:extLst>
              <a:ext uri="{FF2B5EF4-FFF2-40B4-BE49-F238E27FC236}">
                <a16:creationId xmlns:a16="http://schemas.microsoft.com/office/drawing/2014/main" id="{271F3D1A-7D08-257C-2722-F575BC63D82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E1E5215-4FBB-479E-8926-2D111A76C8D0}" type="slidenum">
              <a:rPr lang="de-DE" altLang="en-US" sz="1200">
                <a:latin typeface="Garamond" panose="02020404030301010803" pitchFamily="18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de-DE" altLang="en-US" sz="12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FA1ABF25-9471-8B12-8BB3-7BDEA12D03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5000" b="1">
                <a:latin typeface="Times New Roman" panose="02020603050405020304" pitchFamily="18" charset="0"/>
                <a:cs typeface="Times New Roman" panose="02020603050405020304" pitchFamily="18" charset="0"/>
              </a:rPr>
              <a:t>Božja moć u ljudskoj slabosti</a:t>
            </a:r>
            <a:endParaRPr lang="de-DE" altLang="en-US" sz="5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499" name="AutoShape 3">
            <a:extLst>
              <a:ext uri="{FF2B5EF4-FFF2-40B4-BE49-F238E27FC236}">
                <a16:creationId xmlns:a16="http://schemas.microsoft.com/office/drawing/2014/main" id="{1F583CD5-7996-53A9-FDD3-39353ACC047D}"/>
              </a:ext>
            </a:extLst>
          </p:cNvPr>
          <p:cNvSpPr>
            <a:spLocks noChangeAspect="1" noChangeArrowheads="1"/>
          </p:cNvSpPr>
          <p:nvPr>
            <p:ph type="body" idx="1"/>
          </p:nvPr>
        </p:nvSpPr>
        <p:spPr>
          <a:xfrm>
            <a:off x="457200" y="1125538"/>
            <a:ext cx="6418263" cy="5005387"/>
          </a:xfrm>
        </p:spPr>
        <p:txBody>
          <a:bodyPr/>
          <a:lstStyle/>
          <a:p>
            <a:pPr lvl="1"/>
            <a:r>
              <a:rPr lang="hr-HR" altLang="en-US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Glavni problem knjige u Est 3,13</a:t>
            </a:r>
          </a:p>
          <a:p>
            <a:r>
              <a:rPr lang="hr-HR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Uništiti, pobiti, zatrti (KS); </a:t>
            </a:r>
            <a:br>
              <a:rPr lang="hr-HR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istrijebiti, pobiti, posmicati (Šarić) </a:t>
            </a:r>
            <a:br>
              <a:rPr lang="hr-HR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– 3,13; 7,4 usp. 8,10</a:t>
            </a:r>
          </a:p>
          <a:p>
            <a:pPr lvl="1"/>
            <a:r>
              <a:rPr lang="hr-HR" altLang="en-US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 uzrok (3,6)? </a:t>
            </a:r>
            <a:br>
              <a:rPr lang="hr-HR" altLang="en-US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Datum (3,7)?</a:t>
            </a:r>
          </a:p>
          <a:p>
            <a:r>
              <a:rPr lang="hr-HR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Haman zamjera Mordokaju</a:t>
            </a:r>
          </a:p>
          <a:p>
            <a:r>
              <a:rPr lang="hr-HR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Datum ždrijebom Pur (3,7)</a:t>
            </a:r>
          </a:p>
          <a:p>
            <a:pPr lvl="1"/>
            <a:r>
              <a:rPr lang="hr-HR" altLang="en-US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(3,9)?</a:t>
            </a:r>
          </a:p>
          <a:p>
            <a:r>
              <a:rPr lang="hr-HR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Mito kralju</a:t>
            </a:r>
          </a:p>
        </p:txBody>
      </p:sp>
      <p:pic>
        <p:nvPicPr>
          <p:cNvPr id="37893" name="Picture 5">
            <a:extLst>
              <a:ext uri="{FF2B5EF4-FFF2-40B4-BE49-F238E27FC236}">
                <a16:creationId xmlns:a16="http://schemas.microsoft.com/office/drawing/2014/main" id="{28B2EE1C-E355-C183-90AF-D1F430AF6179}"/>
              </a:ext>
            </a:extLst>
          </p:cNvPr>
          <p:cNvPicPr>
            <a:picLocks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80063" y="2825750"/>
            <a:ext cx="3563937" cy="2906713"/>
          </a:xfrm>
          <a:noFill/>
        </p:spPr>
      </p:pic>
      <p:sp>
        <p:nvSpPr>
          <p:cNvPr id="37894" name="Rectangle 6">
            <a:extLst>
              <a:ext uri="{FF2B5EF4-FFF2-40B4-BE49-F238E27FC236}">
                <a16:creationId xmlns:a16="http://schemas.microsoft.com/office/drawing/2014/main" id="{931A2CBA-3962-4F6E-D76C-3E8FCC160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5765800"/>
            <a:ext cx="33480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en-US" sz="1000"/>
              <a:t>Tiffany Dupont u filmu: </a:t>
            </a:r>
            <a:r>
              <a:rPr lang="de-DE" altLang="en-US" sz="1000"/>
              <a:t>One Night with the King</a:t>
            </a:r>
            <a:r>
              <a:rPr lang="hr-HR" altLang="en-US" sz="1000"/>
              <a:t> (2006.)</a:t>
            </a:r>
            <a:endParaRPr lang="de-DE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6">
            <a:extLst>
              <a:ext uri="{FF2B5EF4-FFF2-40B4-BE49-F238E27FC236}">
                <a16:creationId xmlns:a16="http://schemas.microsoft.com/office/drawing/2014/main" id="{81687BC1-83C9-DD54-62D1-A8AC54105B4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88125" y="623728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5B879E99-ADC0-4609-BB58-A3570DFA3CB9}" type="slidenum">
              <a:rPr lang="de-DE" altLang="en-US" sz="1200">
                <a:latin typeface="Garamond" panose="02020404030301010803" pitchFamily="18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de-DE" altLang="en-US" sz="12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DB8BD348-D722-023D-1D1F-BC8C727F71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8229600" cy="1139825"/>
          </a:xfrm>
        </p:spPr>
        <p:txBody>
          <a:bodyPr/>
          <a:lstStyle/>
          <a:p>
            <a:r>
              <a:rPr lang="hr-HR" altLang="en-US" sz="5000" b="1">
                <a:latin typeface="Times New Roman" panose="02020603050405020304" pitchFamily="18" charset="0"/>
                <a:cs typeface="Times New Roman" panose="02020603050405020304" pitchFamily="18" charset="0"/>
              </a:rPr>
              <a:t>Kraljica i spasiteljica</a:t>
            </a:r>
            <a:endParaRPr lang="de-DE" altLang="en-US" sz="5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F5C03C2F-0C0B-93F9-E21F-DFF409B26D1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981075"/>
            <a:ext cx="5770562" cy="5149850"/>
          </a:xfrm>
        </p:spPr>
        <p:txBody>
          <a:bodyPr/>
          <a:lstStyle/>
          <a:p>
            <a:pPr lvl="1">
              <a:spcBef>
                <a:spcPts val="400"/>
              </a:spcBef>
            </a:pPr>
            <a:r>
              <a:rPr lang="hr-HR" altLang="en-US" sz="23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Drugi stupanj u </a:t>
            </a:r>
            <a:r>
              <a:rPr lang="hr-HR" altLang="en-US" sz="2300" b="1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hr-HR" altLang="en-US" sz="23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4,5?</a:t>
            </a:r>
          </a:p>
          <a:p>
            <a:pPr>
              <a:spcBef>
                <a:spcPts val="400"/>
              </a:spcBef>
            </a:pPr>
            <a:r>
              <a:rPr lang="hr-HR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Kraljica, a ne zna za prijetnju (4,5)</a:t>
            </a:r>
          </a:p>
          <a:p>
            <a:pPr lvl="1">
              <a:spcBef>
                <a:spcPts val="400"/>
              </a:spcBef>
            </a:pPr>
            <a:r>
              <a:rPr lang="hr-HR" altLang="en-US" sz="23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Zahtjev </a:t>
            </a:r>
            <a:r>
              <a:rPr lang="hr-HR" altLang="en-US" sz="2300" b="1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Mordokajev</a:t>
            </a:r>
            <a:r>
              <a:rPr lang="hr-HR" altLang="en-US" sz="23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v8?</a:t>
            </a:r>
          </a:p>
          <a:p>
            <a:pPr>
              <a:spcBef>
                <a:spcPts val="400"/>
              </a:spcBef>
            </a:pPr>
            <a:r>
              <a:rPr lang="hr-HR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Posredovati kod kralja</a:t>
            </a:r>
          </a:p>
          <a:p>
            <a:pPr lvl="1">
              <a:spcBef>
                <a:spcPts val="400"/>
              </a:spcBef>
            </a:pPr>
            <a:r>
              <a:rPr lang="hr-HR" altLang="en-US" sz="23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Reakcija u v11?</a:t>
            </a:r>
          </a:p>
          <a:p>
            <a:pPr>
              <a:spcBef>
                <a:spcPts val="400"/>
              </a:spcBef>
            </a:pPr>
            <a:r>
              <a:rPr lang="hr-HR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Prvo odbija (v11) – NEMOĆNA </a:t>
            </a:r>
          </a:p>
          <a:p>
            <a:pPr lvl="1">
              <a:spcBef>
                <a:spcPts val="400"/>
              </a:spcBef>
            </a:pPr>
            <a:r>
              <a:rPr lang="hr-HR" altLang="en-US" sz="2300" b="1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Mordokaj</a:t>
            </a:r>
            <a:r>
              <a:rPr lang="hr-HR" altLang="en-US" sz="23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(Božji) plan 4,14b? – </a:t>
            </a:r>
          </a:p>
          <a:p>
            <a:pPr>
              <a:spcBef>
                <a:spcPts val="400"/>
              </a:spcBef>
            </a:pPr>
            <a:r>
              <a:rPr lang="hr-HR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Josip: “Bog me posla pred vama radi izbavljenja” (Post 45,7)</a:t>
            </a:r>
          </a:p>
          <a:p>
            <a:pPr>
              <a:spcBef>
                <a:spcPts val="400"/>
              </a:spcBef>
            </a:pPr>
            <a:r>
              <a:rPr lang="hr-HR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kraljica radi ovoga časa (</a:t>
            </a:r>
            <a:r>
              <a:rPr lang="hr-HR" alt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hr-HR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4,14b)</a:t>
            </a:r>
          </a:p>
          <a:p>
            <a:pPr lvl="1">
              <a:spcBef>
                <a:spcPts val="400"/>
              </a:spcBef>
            </a:pPr>
            <a:r>
              <a:rPr lang="hr-HR" altLang="en-US" sz="23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Bitna Esterina PROMJENA u 4,16b:</a:t>
            </a:r>
          </a:p>
          <a:p>
            <a:pPr>
              <a:spcBef>
                <a:spcPts val="400"/>
              </a:spcBef>
            </a:pPr>
            <a:r>
              <a:rPr lang="hr-HR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“ako poginem, poginem”</a:t>
            </a:r>
          </a:p>
        </p:txBody>
      </p:sp>
      <p:sp>
        <p:nvSpPr>
          <p:cNvPr id="156677" name="Rectangle 5">
            <a:extLst>
              <a:ext uri="{FF2B5EF4-FFF2-40B4-BE49-F238E27FC236}">
                <a16:creationId xmlns:a16="http://schemas.microsoft.com/office/drawing/2014/main" id="{3E40847E-F404-AC8F-CB37-6B8A55AFA72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012160" y="3860800"/>
            <a:ext cx="3131840" cy="2305050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hr-HR" altLang="en-US" sz="2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 dana priprave (4,16)</a:t>
            </a:r>
          </a:p>
          <a:p>
            <a:pPr>
              <a:lnSpc>
                <a:spcPct val="80000"/>
              </a:lnSpc>
            </a:pPr>
            <a:r>
              <a:rPr lang="hr-HR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 – </a:t>
            </a:r>
            <a:r>
              <a:rPr lang="hr-HR" altLang="en-US" sz="28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tko?</a:t>
            </a:r>
          </a:p>
          <a:p>
            <a:pPr>
              <a:lnSpc>
                <a:spcPct val="80000"/>
              </a:lnSpc>
            </a:pPr>
            <a:r>
              <a:rPr lang="hr-HR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Cijela zajednica; Estera i djevojke</a:t>
            </a:r>
          </a:p>
          <a:p>
            <a:pPr lvl="1">
              <a:lnSpc>
                <a:spcPct val="80000"/>
              </a:lnSpc>
            </a:pPr>
            <a:r>
              <a:rPr lang="hr-HR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voditeljica</a:t>
            </a:r>
            <a:endParaRPr lang="hr-HR" altLang="en-US" sz="2400" dirty="0"/>
          </a:p>
        </p:txBody>
      </p:sp>
      <p:pic>
        <p:nvPicPr>
          <p:cNvPr id="39942" name="Picture 6">
            <a:extLst>
              <a:ext uri="{FF2B5EF4-FFF2-40B4-BE49-F238E27FC236}">
                <a16:creationId xmlns:a16="http://schemas.microsoft.com/office/drawing/2014/main" id="{C43C8752-5470-D8DA-FB94-504C945B2E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0" y="0"/>
            <a:ext cx="2825750" cy="38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7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7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07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56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56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56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4E0CC95-5D8D-4062-B4FF-86177BF2471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85763" y="228600"/>
            <a:ext cx="8229600" cy="1139825"/>
          </a:xfrm>
        </p:spPr>
        <p:txBody>
          <a:bodyPr/>
          <a:lstStyle/>
          <a:p>
            <a:pPr eaLnBrk="1" hangingPunct="1"/>
            <a:r>
              <a:rPr lang="hr-HR" altLang="sr-Latn-R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Teološka molitva</a:t>
            </a:r>
            <a:endParaRPr lang="de-DE" altLang="sr-Latn-RS" sz="4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5" name="AutoShape 3">
            <a:extLst>
              <a:ext uri="{FF2B5EF4-FFF2-40B4-BE49-F238E27FC236}">
                <a16:creationId xmlns:a16="http://schemas.microsoft.com/office/drawing/2014/main" id="{1D665243-C1CE-7057-F26C-A0FDB3573B5F}"/>
              </a:ext>
            </a:extLst>
          </p:cNvPr>
          <p:cNvSpPr>
            <a:spLocks noChangeAspect="1" noChangeArrowheads="1"/>
          </p:cNvSpPr>
          <p:nvPr>
            <p:ph type="body" sz="half" idx="4294967295"/>
          </p:nvPr>
        </p:nvSpPr>
        <p:spPr>
          <a:xfrm>
            <a:off x="468313" y="1125538"/>
            <a:ext cx="5327650" cy="5005387"/>
          </a:xfrm>
        </p:spPr>
        <p:txBody>
          <a:bodyPr/>
          <a:lstStyle/>
          <a:p>
            <a:pPr eaLnBrk="1" hangingPunct="1"/>
            <a:r>
              <a:rPr lang="hr-HR" altLang="sr-Latn-R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Pepeo na glavu, post </a:t>
            </a:r>
            <a:r>
              <a:rPr lang="hr-HR" altLang="sr-Latn-R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(4,17k)</a:t>
            </a:r>
          </a:p>
          <a:p>
            <a:pPr lvl="1" eaLnBrk="1" hangingPunct="1"/>
            <a:r>
              <a:rPr lang="hr-HR" altLang="sr-Latn-RS" sz="28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Strah, tjeskoba </a:t>
            </a:r>
            <a:r>
              <a:rPr lang="hr-HR" altLang="sr-Latn-RS" sz="24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(17v.z)</a:t>
            </a:r>
            <a:r>
              <a:rPr lang="hr-HR" altLang="sr-Latn-RS" sz="18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“Znaš tjeskobu moju…”</a:t>
            </a:r>
          </a:p>
          <a:p>
            <a:pPr eaLnBrk="1" hangingPunct="1"/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“oslobodi me od straha!...”</a:t>
            </a:r>
          </a:p>
          <a:p>
            <a:pPr lvl="1" eaLnBrk="1" hangingPunct="1"/>
            <a:r>
              <a:rPr lang="hr-HR" altLang="sr-Latn-RS" sz="28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Samoća </a:t>
            </a:r>
            <a:r>
              <a:rPr lang="hr-HR" altLang="sr-Latn-RS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(17l.t usp. Post 2,18):</a:t>
            </a:r>
          </a:p>
          <a:p>
            <a:pPr eaLnBrk="1" hangingPunct="1"/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“nemam nego tebe”</a:t>
            </a:r>
          </a:p>
          <a:p>
            <a:pPr lvl="1" eaLnBrk="1" hangingPunct="1"/>
            <a:r>
              <a:rPr lang="hr-HR" altLang="sr-Latn-RS" sz="28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Božja uloga </a:t>
            </a:r>
            <a:r>
              <a:rPr lang="hr-HR" altLang="sr-Latn-RS" sz="18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17l.q.r:</a:t>
            </a:r>
          </a:p>
          <a:p>
            <a:pPr eaLnBrk="1" hangingPunct="1"/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“kralj naš” (17l); </a:t>
            </a:r>
            <a:b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“kralj bogova” (17r)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2139E515-4B28-0085-7865-A8E603E0C03F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00563" y="3802063"/>
            <a:ext cx="4643437" cy="2257425"/>
          </a:xfrm>
        </p:spPr>
        <p:txBody>
          <a:bodyPr/>
          <a:lstStyle/>
          <a:p>
            <a:pPr marL="742950" lvl="1" indent="-285750" eaLnBrk="1" hangingPunct="1"/>
            <a:r>
              <a:rPr lang="hr-HR" altLang="sr-Latn-RS" sz="24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Pogled na samu sebe:</a:t>
            </a:r>
          </a:p>
          <a:p>
            <a:pPr eaLnBrk="1" hangingPunct="1"/>
            <a:r>
              <a:rPr lang="hr-HR" altLang="sr-Latn-R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“Tvoja službenica” (17x.y)</a:t>
            </a:r>
          </a:p>
          <a:p>
            <a:pPr marL="742950" lvl="1" indent="-285750" eaLnBrk="1" hangingPunct="1"/>
            <a:r>
              <a:rPr lang="hr-HR" altLang="sr-Latn-RS" sz="24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Temelj povjerenja (17u):</a:t>
            </a:r>
          </a:p>
          <a:p>
            <a:pPr eaLnBrk="1" hangingPunct="1"/>
            <a:r>
              <a:rPr lang="hr-HR" altLang="sr-Latn-R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“Tebi je sve poznato, ti znaš…” (usp. Iv 21,17)</a:t>
            </a:r>
            <a:endParaRPr lang="hr-HR" altLang="sr-Latn-RS" sz="2800"/>
          </a:p>
        </p:txBody>
      </p:sp>
      <p:pic>
        <p:nvPicPr>
          <p:cNvPr id="40965" name="Picture 4">
            <a:extLst>
              <a:ext uri="{FF2B5EF4-FFF2-40B4-BE49-F238E27FC236}">
                <a16:creationId xmlns:a16="http://schemas.microsoft.com/office/drawing/2014/main" id="{57D7A20B-E488-B0A7-4272-DEE8AF8027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20638"/>
            <a:ext cx="2700338" cy="376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33242713-CADD-5980-95C1-879BEA5AD8A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r-HR" altLang="sr-Latn-R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Zagovornica prvo pred Bogom</a:t>
            </a:r>
            <a:endParaRPr lang="de-DE" altLang="sr-Latn-RS" sz="4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051B5B3-9559-8CCE-92CB-45A681DAFC5C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052513"/>
            <a:ext cx="5843588" cy="5078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altLang="sr-Latn-R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“od djetinjstva slušala” (17m)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sr-Latn-R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O izabranju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sr-Latn-R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O vjernosti</a:t>
            </a:r>
          </a:p>
          <a:p>
            <a:pPr eaLnBrk="1" hangingPunct="1">
              <a:lnSpc>
                <a:spcPct val="90000"/>
              </a:lnSpc>
            </a:pPr>
            <a:r>
              <a:rPr lang="de-DE" altLang="sr-Latn-R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Veselje </a:t>
            </a:r>
            <a:endParaRPr lang="hr-HR" altLang="sr-Latn-R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de-DE" altLang="sr-Latn-R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samo u Bogu (17y)</a:t>
            </a:r>
          </a:p>
          <a:p>
            <a:pPr eaLnBrk="1" hangingPunct="1">
              <a:lnSpc>
                <a:spcPct val="90000"/>
              </a:lnSpc>
            </a:pPr>
            <a:r>
              <a:rPr lang="de-DE" altLang="sr-Latn-R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“Sagriješili </a:t>
            </a:r>
            <a:r>
              <a:rPr lang="de-DE" altLang="sr-Latn-R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smo</a:t>
            </a:r>
            <a:r>
              <a:rPr lang="de-DE" altLang="sr-Latn-R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” (17n):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sr-Latn-R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Kajanje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sr-Latn-R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Zagovor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sr-Latn-RS" sz="24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Konkretna molitva (17r.s)</a:t>
            </a:r>
            <a:r>
              <a:rPr lang="hr-HR" altLang="sr-Latn-RS" sz="24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de-DE" altLang="sr-Latn-RS" sz="2400" b="1" i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de-DE" altLang="sr-Latn-R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“ohrabri me” (17r)</a:t>
            </a:r>
          </a:p>
          <a:p>
            <a:pPr eaLnBrk="1" hangingPunct="1">
              <a:lnSpc>
                <a:spcPct val="90000"/>
              </a:lnSpc>
            </a:pPr>
            <a:r>
              <a:rPr lang="de-DE" altLang="sr-Latn-R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“metni u moja usta pravu riječ” </a:t>
            </a:r>
            <a:br>
              <a:rPr lang="hr-HR" altLang="sr-Latn-R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altLang="sr-Latn-R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(17s – usp. Pnz 18,18)</a:t>
            </a:r>
          </a:p>
        </p:txBody>
      </p:sp>
      <p:pic>
        <p:nvPicPr>
          <p:cNvPr id="41988" name="Picture 1" descr="A person in a dress praying&#10;&#10;Description automatically generated">
            <a:extLst>
              <a:ext uri="{FF2B5EF4-FFF2-40B4-BE49-F238E27FC236}">
                <a16:creationId xmlns:a16="http://schemas.microsoft.com/office/drawing/2014/main" id="{78269E46-0D04-ECC3-38F9-678B4E1E8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838" y="1233488"/>
            <a:ext cx="3109912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Edge">
  <a:themeElements>
    <a:clrScheme name="5_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5_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5_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6_Edge">
  <a:themeElements>
    <a:clrScheme name="6_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6_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6_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TS001069000">
  <a:themeElements>
    <a:clrScheme name="1_TS001069000 2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00"/>
      </a:accent1>
      <a:accent2>
        <a:srgbClr val="FF822D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7528"/>
      </a:accent6>
      <a:hlink>
        <a:srgbClr val="FF63B1"/>
      </a:hlink>
      <a:folHlink>
        <a:srgbClr val="B2B2B2"/>
      </a:folHlink>
    </a:clrScheme>
    <a:fontScheme name="1_TS001069000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S001069000 1">
        <a:dk1>
          <a:srgbClr val="FC6600"/>
        </a:dk1>
        <a:lt1>
          <a:srgbClr val="C6FE82"/>
        </a:lt1>
        <a:dk2>
          <a:srgbClr val="FFFFFF"/>
        </a:dk2>
        <a:lt2>
          <a:srgbClr val="000000"/>
        </a:lt2>
        <a:accent1>
          <a:srgbClr val="00CC00"/>
        </a:accent1>
        <a:accent2>
          <a:srgbClr val="FF822D"/>
        </a:accent2>
        <a:accent3>
          <a:srgbClr val="DFFEC1"/>
        </a:accent3>
        <a:accent4>
          <a:srgbClr val="D756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00"/>
        </a:accent1>
        <a:accent2>
          <a:srgbClr val="FF822D"/>
        </a:accent2>
        <a:accent3>
          <a:srgbClr val="FFFFFF"/>
        </a:accent3>
        <a:accent4>
          <a:srgbClr val="0000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72CE86"/>
        </a:accent1>
        <a:accent2>
          <a:srgbClr val="F6B070"/>
        </a:accent2>
        <a:accent3>
          <a:srgbClr val="FFFFFF"/>
        </a:accent3>
        <a:accent4>
          <a:srgbClr val="000000"/>
        </a:accent4>
        <a:accent5>
          <a:srgbClr val="BCE3C3"/>
        </a:accent5>
        <a:accent6>
          <a:srgbClr val="DF9F65"/>
        </a:accent6>
        <a:hlink>
          <a:srgbClr val="EB9D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58F91"/>
        </a:accent1>
        <a:accent2>
          <a:srgbClr val="CE7162"/>
        </a:accent2>
        <a:accent3>
          <a:srgbClr val="FFFFFF"/>
        </a:accent3>
        <a:accent4>
          <a:srgbClr val="000000"/>
        </a:accent4>
        <a:accent5>
          <a:srgbClr val="F9C6C7"/>
        </a:accent5>
        <a:accent6>
          <a:srgbClr val="BA6658"/>
        </a:accent6>
        <a:hlink>
          <a:srgbClr val="F6CA7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AB774"/>
        </a:accent1>
        <a:accent2>
          <a:srgbClr val="CBACD4"/>
        </a:accent2>
        <a:accent3>
          <a:srgbClr val="FFFFFF"/>
        </a:accent3>
        <a:accent4>
          <a:srgbClr val="000000"/>
        </a:accent4>
        <a:accent5>
          <a:srgbClr val="FCD8BC"/>
        </a:accent5>
        <a:accent6>
          <a:srgbClr val="B89BC0"/>
        </a:accent6>
        <a:hlink>
          <a:srgbClr val="C2EB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7">
        <a:dk1>
          <a:srgbClr val="3B6147"/>
        </a:dk1>
        <a:lt1>
          <a:srgbClr val="CED5E8"/>
        </a:lt1>
        <a:dk2>
          <a:srgbClr val="FFFFFF"/>
        </a:dk2>
        <a:lt2>
          <a:srgbClr val="777777"/>
        </a:lt2>
        <a:accent1>
          <a:srgbClr val="FEA868"/>
        </a:accent1>
        <a:accent2>
          <a:srgbClr val="9AA8D0"/>
        </a:accent2>
        <a:accent3>
          <a:srgbClr val="E3E7F2"/>
        </a:accent3>
        <a:accent4>
          <a:srgbClr val="31523B"/>
        </a:accent4>
        <a:accent5>
          <a:srgbClr val="FED1B9"/>
        </a:accent5>
        <a:accent6>
          <a:srgbClr val="8B98BC"/>
        </a:accent6>
        <a:hlink>
          <a:srgbClr val="9CE15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8">
        <a:dk1>
          <a:srgbClr val="2C395E"/>
        </a:dk1>
        <a:lt1>
          <a:srgbClr val="8798C7"/>
        </a:lt1>
        <a:dk2>
          <a:srgbClr val="FFFFFF"/>
        </a:dk2>
        <a:lt2>
          <a:srgbClr val="000000"/>
        </a:lt2>
        <a:accent1>
          <a:srgbClr val="FEE168"/>
        </a:accent1>
        <a:accent2>
          <a:srgbClr val="BAE482"/>
        </a:accent2>
        <a:accent3>
          <a:srgbClr val="C3CAE0"/>
        </a:accent3>
        <a:accent4>
          <a:srgbClr val="242F4F"/>
        </a:accent4>
        <a:accent5>
          <a:srgbClr val="FEEEB9"/>
        </a:accent5>
        <a:accent6>
          <a:srgbClr val="A8CF75"/>
        </a:accent6>
        <a:hlink>
          <a:srgbClr val="EFAD6B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1848</TotalTime>
  <Words>770</Words>
  <Application>Microsoft Office PowerPoint</Application>
  <PresentationFormat>On-screen Show (4:3)</PresentationFormat>
  <Paragraphs>129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Garamond</vt:lpstr>
      <vt:lpstr>Wingdings</vt:lpstr>
      <vt:lpstr>Times New Roman</vt:lpstr>
      <vt:lpstr>Tahoma</vt:lpstr>
      <vt:lpstr>5_Edge</vt:lpstr>
      <vt:lpstr>6_Edge</vt:lpstr>
      <vt:lpstr>1_TS001069000</vt:lpstr>
      <vt:lpstr>3. Kroz smrtnu  tjeskobu do pune  životne zadaće</vt:lpstr>
      <vt:lpstr>ברכי נפשׁי את יהוה barahi nafši et Adonaj (Ps 103)</vt:lpstr>
      <vt:lpstr>Moj kraljevski put</vt:lpstr>
      <vt:lpstr>Zagovornica Estera –  siroče pa kraljica</vt:lpstr>
      <vt:lpstr>U velikom carstu </vt:lpstr>
      <vt:lpstr>Božja moć u ljudskoj slabosti</vt:lpstr>
      <vt:lpstr>Kraljica i spasiteljica</vt:lpstr>
      <vt:lpstr>Teološka molitva</vt:lpstr>
      <vt:lpstr>Zagovornica prvo pred Bogom</vt:lpstr>
      <vt:lpstr>Propast pretvorena u pobjedu</vt:lpstr>
      <vt:lpstr>Estera kraljica</vt:lpstr>
      <vt:lpstr>Moj kraljevski put</vt:lpstr>
      <vt:lpstr>U tebe se uzdam (Ps 25)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Tobija</dc:title>
  <dc:creator>Guenther</dc:creator>
  <cp:lastModifiedBy>Niko Bilić</cp:lastModifiedBy>
  <cp:revision>73</cp:revision>
  <dcterms:created xsi:type="dcterms:W3CDTF">2007-11-22T07:55:53Z</dcterms:created>
  <dcterms:modified xsi:type="dcterms:W3CDTF">2025-01-24T17:34:20Z</dcterms:modified>
</cp:coreProperties>
</file>